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304" r:id="rId4"/>
    <p:sldId id="296" r:id="rId5"/>
    <p:sldId id="297" r:id="rId6"/>
    <p:sldId id="298" r:id="rId7"/>
    <p:sldId id="299" r:id="rId8"/>
    <p:sldId id="309" r:id="rId9"/>
    <p:sldId id="300" r:id="rId10"/>
    <p:sldId id="302" r:id="rId11"/>
    <p:sldId id="303" r:id="rId12"/>
    <p:sldId id="257" r:id="rId13"/>
    <p:sldId id="258" r:id="rId14"/>
    <p:sldId id="295" r:id="rId15"/>
    <p:sldId id="283" r:id="rId16"/>
    <p:sldId id="308" r:id="rId17"/>
    <p:sldId id="293" r:id="rId18"/>
    <p:sldId id="272" r:id="rId19"/>
    <p:sldId id="271" r:id="rId20"/>
    <p:sldId id="306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8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BCE7-8F84-4766-8A43-5852C790E2E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FA77-66B4-4707-A5B4-6DAA30DB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96000"/>
            <a:ext cx="6400800" cy="381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Подготовила воспитатель МБДОУ детского сада № 2 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Каплуновская Н.Н.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.zagranitsa.com/images/articles/4244/870x486/3eb852f1de54080a32086ff93a2fc336.jpg?1471006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75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371003763_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okrugsveta.ru/img/cmn/2014/08/06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260" y="657206"/>
            <a:ext cx="8060830" cy="526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sbiblio.com/pictures/lingvostranovedcheskiy/418-557_(426-565)_img_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00990" cy="617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ewstes.ru/uploads/posts/2015-07/v-pyatigorske-biznesmen-nezakonno-ispolzoval-gerb-rossii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371003762_u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110014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08/23692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9402"/>
            <a:ext cx="9396536" cy="7047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laying-field.ru/img/2015/052000/2355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14133" cy="5514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oshkolenok8.ucoz.de/kapito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livemaster.ru/zhurnalfoto/8/9/e/1509160729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obzorurokov.ru/wp-content/uploads/2014/07/rossia-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05" y="571480"/>
            <a:ext cx="8802055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86ds7-nyagan.edusite.ru/images/p36_igragorigoriyas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48" y="404664"/>
            <a:ext cx="854630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64" y="-357214"/>
            <a:ext cx="10644262" cy="7215214"/>
          </a:xfrm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g1.liveinternet.ru/images/attach/c/6/124/502/124502639_image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2073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oformi.net/uploads/gallery/main/11/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10 самых красивейших мест Горного Алтая (1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4393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vali.ru/pic/pictures/73/r_p_c3a02ba9c35778857a2e0e7a69b03e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www.deryabino.ru/ptaha/solovey/solovey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94" y="332953"/>
            <a:ext cx="8702786" cy="6025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ru3.anyfad.com/items/t1@0f10d6ce-8493-4b41-8179-67f3e8e0b9de/Priroda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4773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Hewlett-Packard Company</dc:creator>
  <cp:lastModifiedBy>Карусель</cp:lastModifiedBy>
  <cp:revision>27</cp:revision>
  <dcterms:created xsi:type="dcterms:W3CDTF">2017-06-07T18:17:57Z</dcterms:created>
  <dcterms:modified xsi:type="dcterms:W3CDTF">2017-06-09T11:07:45Z</dcterms:modified>
</cp:coreProperties>
</file>