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C910B8-CFFD-4AFE-99A6-A461E4131966}" type="datetimeFigureOut">
              <a:rPr lang="ru-RU" smtClean="0"/>
              <a:pPr/>
              <a:t>05.08.2018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4028548-0AEB-4FB9-A430-CFDD53A959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Выплнила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Василюк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Олеся Александровна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МАДОУ Д\С404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гПермь</a:t>
            </a:r>
            <a:r>
              <a:rPr lang="ru-RU" dirty="0" err="1" smtClean="0"/>
              <a:t>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Презентация по ИЗО деятельности «Ветка рябины»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472386" cy="314327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1"/>
                </a:solidFill>
              </a:rPr>
              <a:t>Предлагаю вашему вниманию поэтапное рисование ветки рябины. Нам понадобится альбомный лист , кисть белки и пони размером 7-10,5, гуашь ,вода , тряпочка.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detsad-126535-14493294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075" y="3857628"/>
            <a:ext cx="6419850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Для начала нарисуем ветку рябины                           коричневым цветом.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detsad-126535-14493295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786058"/>
            <a:ext cx="6400800" cy="27765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32861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Потом большой кистью набираем сразу 2 краски. Например ,жёлтую на всю кисть и зелёную на кончик кисти. Можно воспользоваться палитрой ,чтобы не пачкать краски в банке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detsad-126535-14493296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4000504"/>
            <a:ext cx="6362700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7052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Лист рябины сложный ,состоит из попарно соединённых маленьких листочков. Прикладываем кисть всем ворсом, получается отпечаток двух красок. Называется эта техника двойной мазок.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detsad-126535-14493296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143380"/>
            <a:ext cx="4557722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6286544" cy="17859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Теперь   рисуем    ягоды       с      помощью      тычка.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detsad-126535-14493299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887" y="2857495"/>
            <a:ext cx="4471997" cy="25050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622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Как высохнет краска ,добавляем чёрных точек ягодам. Рассмотрите работу, если остались пустые места, добавьте листьев, ягод .И готово!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detsad-126535-14493299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3357562"/>
            <a:ext cx="6362700" cy="197643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114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Презентация по ИЗО деятельности «Ветка рябины» </vt:lpstr>
      <vt:lpstr>      Предлагаю вашему вниманию поэтапное рисование ветки рябины. Нам понадобится альбомный лист , кисть белки и пони размером 7-10,5, гуашь ,вода , тряпочка.</vt:lpstr>
      <vt:lpstr>Для начала нарисуем ветку рябины                           коричневым цветом.</vt:lpstr>
      <vt:lpstr>Потом большой кистью набираем сразу 2 краски. Например ,жёлтую на всю кисть и зелёную на кончик кисти. Можно воспользоваться палитрой ,чтобы не пачкать краски в банке.</vt:lpstr>
      <vt:lpstr>Лист рябины сложный ,состоит из попарно соединённых маленьких листочков. Прикладываем кисть всем ворсом, получается отпечаток двух красок. Называется эта техника двойной мазок.</vt:lpstr>
      <vt:lpstr>Теперь   рисуем    ягоды       с      помощью      тычка.</vt:lpstr>
      <vt:lpstr>Как высохнет краска ,добавляем чёрных точек ягодам. Рассмотрите работу, если остались пустые места, добавьте листьев, ягод .И готово!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ИЗО деятельности «Ветка рябины»</dc:title>
  <dc:creator>123</dc:creator>
  <cp:lastModifiedBy>123</cp:lastModifiedBy>
  <cp:revision>9</cp:revision>
  <dcterms:created xsi:type="dcterms:W3CDTF">2018-01-04T08:02:32Z</dcterms:created>
  <dcterms:modified xsi:type="dcterms:W3CDTF">2018-08-05T15:33:18Z</dcterms:modified>
</cp:coreProperties>
</file>