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9" r:id="rId8"/>
    <p:sldId id="264" r:id="rId9"/>
    <p:sldId id="265" r:id="rId10"/>
    <p:sldId id="272" r:id="rId11"/>
    <p:sldId id="266" r:id="rId12"/>
    <p:sldId id="275" r:id="rId13"/>
    <p:sldId id="267" r:id="rId14"/>
    <p:sldId id="274" r:id="rId15"/>
    <p:sldId id="276" r:id="rId16"/>
    <p:sldId id="278" r:id="rId17"/>
    <p:sldId id="273" r:id="rId18"/>
    <p:sldId id="268" r:id="rId19"/>
    <p:sldId id="269" r:id="rId20"/>
    <p:sldId id="271" r:id="rId21"/>
    <p:sldId id="270" r:id="rId22"/>
    <p:sldId id="277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047A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AC36-4D97-440A-861E-75CD62DA7A4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0290-64A3-45D9-97D1-FAAF58E03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12700"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День писателя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chemeClr val="tx2">
                    <a:lumMod val="60000"/>
                    <a:lumOff val="40000"/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марта – Всемирный день писателя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51920" y="980728"/>
            <a:ext cx="50040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 марта  -  Всемирный день Писателя 2015. Этот праздник отмечается по решению 48 конгресса международного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ПЕН-клуба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состоявшегося в 1986 году.</a:t>
            </a:r>
          </a:p>
        </p:txBody>
      </p:sp>
      <p:pic>
        <p:nvPicPr>
          <p:cNvPr id="3" name="Рисунок 2" descr="den-pisatelya.jpg"/>
          <p:cNvPicPr>
            <a:picLocks noChangeAspect="1"/>
          </p:cNvPicPr>
          <p:nvPr/>
        </p:nvPicPr>
        <p:blipFill>
          <a:blip r:embed="rId2" cstate="print"/>
          <a:srcRect r="-332"/>
          <a:stretch>
            <a:fillRect/>
          </a:stretch>
        </p:blipFill>
        <p:spPr>
          <a:xfrm>
            <a:off x="323528" y="332656"/>
            <a:ext cx="334400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3968" y="632227"/>
            <a:ext cx="460851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ПЕН-клуб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был основан в Лондоне в 1921 году. Название организации — аббревиатура, образованная первыми буквами английских слов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Poets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— поэты,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Essayists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— очеркисты,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Novelists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— романисты.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news_1362308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407452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124744"/>
            <a:ext cx="4032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 слово PEN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переводе с английского, ручка, что как нельзя лучше подходит для организации писателей.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romanof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3384376" cy="432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836712"/>
            <a:ext cx="3078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Идея создания организации принадлежит английской писательнице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Кэтрин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Эми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Доусон-Скотт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Mrs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 C.A.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Dawson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Scott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). Первым президентом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ПЕН-клуба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стал Джон Голсуорси (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John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Galsworthy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). 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Рисунок 2" descr="74977417523041.jpg"/>
          <p:cNvPicPr>
            <a:picLocks noChangeAspect="1"/>
          </p:cNvPicPr>
          <p:nvPr/>
        </p:nvPicPr>
        <p:blipFill>
          <a:blip r:embed="rId2" cstate="print">
            <a:grayscl/>
            <a:lum bright="-10000"/>
          </a:blip>
          <a:stretch>
            <a:fillRect/>
          </a:stretch>
        </p:blipFill>
        <p:spPr>
          <a:xfrm>
            <a:off x="179512" y="1052736"/>
            <a:ext cx="3008334" cy="270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810f8cd173eb94aac86f8e7250fbb7a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564904"/>
            <a:ext cx="2725267" cy="326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6707" y="4077072"/>
            <a:ext cx="1704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Кэтрин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Доусон-Скотт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844824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Голсуорси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980728"/>
            <a:ext cx="4176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Начиная с 1923 года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пен-центры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стали образовываться в разных странах мира. Уже в этом году было создано 11 центров, а в данный момент их количество превышает  130.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romanof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688213" cy="352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ndex_1791.jpg"/>
          <p:cNvPicPr>
            <a:picLocks noChangeAspect="1"/>
          </p:cNvPicPr>
          <p:nvPr/>
        </p:nvPicPr>
        <p:blipFill>
          <a:blip r:embed="rId3" cstate="print"/>
          <a:srcRect l="3125" t="2274" r="3125" b="2229"/>
          <a:stretch>
            <a:fillRect/>
          </a:stretch>
        </p:blipFill>
        <p:spPr>
          <a:xfrm>
            <a:off x="2339752" y="3356992"/>
            <a:ext cx="21602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9269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Участники ПЕН-клубов  выступают в защиту свободы печати и запрета цензуры в мирное время. Они борются за возможность писателей открыто излагать свою точку зрения на любые события, происходящие в мире, без оглядки на правительство или другие органы правопорядка. 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2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58464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91749761_13664f3d7b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84984"/>
            <a:ext cx="3247839" cy="216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73016"/>
            <a:ext cx="81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то же время члены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ПЕН-клуба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выступают против любой нечестности и нечистоплотности в их профессии. Они обязаны противостоять попыткам некоторых писателей намеренно искажать информацию, фальсифицировать ее или неправильно интерпретировать события и факты.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4664"/>
            <a:ext cx="4248473" cy="318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69269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День писателя по всему миру писатели, журналисты выступают с посланием сохранить свободу слова в каждой стране. СМИ все чаще ограничиваются цензурой, пусть и не в таком открытом виде, как в прошлом.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romanof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740918" cy="289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tuni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348880"/>
            <a:ext cx="3469488" cy="274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3861048"/>
            <a:ext cx="83529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Сколько в мире писателей? Писателей, чьи книги издаются в типографиях на бумаге, менее 60 тысяч, с учетом авторов текстов в интернете - более 220 тысяч.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Пишут они на 150 языках.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7 миллиардов землян писателей представляется очень мало.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kogda-den-pisatelya-v-2014-godu-300x3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36004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861048"/>
            <a:ext cx="7812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Пишут уже сотни лет, но раньше писали перьями - медленно, и сейчас трудно себе представить, как это было.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Золотое время для писателей началось с появления пишущей машинки, ну, а бриллиантовое - в конце XX века.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Рисунок 2" descr="4977.jpg"/>
          <p:cNvPicPr>
            <a:picLocks noChangeAspect="1"/>
          </p:cNvPicPr>
          <p:nvPr/>
        </p:nvPicPr>
        <p:blipFill>
          <a:blip r:embed="rId2" cstate="print"/>
          <a:srcRect t="7692" r="5014"/>
          <a:stretch>
            <a:fillRect/>
          </a:stretch>
        </p:blipFill>
        <p:spPr>
          <a:xfrm>
            <a:off x="467544" y="476672"/>
            <a:ext cx="355666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443.jpg"/>
          <p:cNvPicPr>
            <a:picLocks noChangeAspect="1"/>
          </p:cNvPicPr>
          <p:nvPr/>
        </p:nvPicPr>
        <p:blipFill>
          <a:blip r:embed="rId3" cstate="print"/>
          <a:srcRect b="4591"/>
          <a:stretch>
            <a:fillRect/>
          </a:stretch>
        </p:blipFill>
        <p:spPr>
          <a:xfrm>
            <a:off x="3347864" y="620688"/>
            <a:ext cx="221981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6238534.jpg"/>
          <p:cNvPicPr>
            <a:picLocks noChangeAspect="1"/>
          </p:cNvPicPr>
          <p:nvPr/>
        </p:nvPicPr>
        <p:blipFill>
          <a:blip r:embed="rId4" cstate="print"/>
          <a:srcRect b="3883"/>
          <a:stretch>
            <a:fillRect/>
          </a:stretch>
        </p:blipFill>
        <p:spPr>
          <a:xfrm>
            <a:off x="5292080" y="1556792"/>
            <a:ext cx="370841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664b_db494151_XL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2411760" y="980728"/>
            <a:ext cx="5760640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568952" cy="6192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мира — ты, писатель!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 посвящены все оды и стихи.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даже всегда строгий твой издатель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вручит награду за труды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О, муза, будь ты благосклонна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сему любителю острого пера.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покидай в минуту долгого раздумья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сегодня и ни завтра — никогда!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476672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тех пор писатели днюют и ночуют с клавиатурой компьютеров, а ныне - с ноутбуками.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Писатель, живущий на деньги от продажи своих произведений, работает со скоростью 1 слово в секунду. 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 50 тысяч слов, которые - чисто теоретически, мог бы за день написать писатель, он, конечно же, не пишет.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не потому, что это даже теоретически невозможно,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 потому, что текст - это не шлепанье клавиш, а результат раздумий - или чего-то, что каждый определит сам.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3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376264" cy="189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125483193920589-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72247"/>
            <a:ext cx="2197684" cy="167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otebook-toshiba-qosmio-g50-12k-pqg55e-04701ncz-core-2-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2538383" cy="192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Многие классики, несмотря на то, что их произведения изучаются в школе, закончили свою жизнь </a:t>
            </a:r>
          </a:p>
          <a:p>
            <a:pPr algn="ctr" fontAlgn="base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неизвестности, непризнании и нищете. Лишь спустя десятилетия и столетия, они получили признание. </a:t>
            </a:r>
          </a:p>
          <a:p>
            <a:pPr algn="ctr" fontAlgn="base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Это останавливает большинство горячих голов, которые хотят все и сразу.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сервантес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2327920" cy="174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39752" y="378904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Сервантес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оскар уайль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1443608" cy="21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86916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Оскар Уайльд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1295374244_edgar_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149080"/>
            <a:ext cx="164135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339752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Эдгар По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1-blake.jpg"/>
          <p:cNvPicPr>
            <a:picLocks noChangeAspect="1"/>
          </p:cNvPicPr>
          <p:nvPr/>
        </p:nvPicPr>
        <p:blipFill>
          <a:blip r:embed="rId5" cstate="print"/>
          <a:srcRect r="17913" b="8832"/>
          <a:stretch>
            <a:fillRect/>
          </a:stretch>
        </p:blipFill>
        <p:spPr>
          <a:xfrm>
            <a:off x="611560" y="476672"/>
            <a:ext cx="18002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2348880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Уильям Блейк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terne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456384" cy="206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355976" y="476672"/>
            <a:ext cx="4355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2000 года Интернет стал незаменимым источником обсуждения насущных проблем, и большинство писателей сегодня активно общаются со своими читателями посредством всемирной сети.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42850_BnH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88840"/>
            <a:ext cx="3312368" cy="22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Uchenyie-priznali-obschenie-v-internete-normalny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573016"/>
            <a:ext cx="297633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78904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Путь к читателю, который раньше преодолевали десятилетиями, сегодня можно пройти за считанные месяцы и недели, однако обострилась конкуренция, появилось множество способов продвижения своего творчества </a:t>
            </a:r>
            <a:endParaRPr lang="ru-RU" sz="2400" dirty="0"/>
          </a:p>
        </p:txBody>
      </p:sp>
      <p:pic>
        <p:nvPicPr>
          <p:cNvPr id="3" name="Рисунок 2" descr="tim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836712"/>
            <a:ext cx="3368799" cy="25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krf9e1z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55976" y="260648"/>
            <a:ext cx="439248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Вы знаете, сколько писателей в мире? По одним данным, их количество не превышает ста тысяч, по другим – их двести тысяч, возможно, чуть более. Если вспомнить, что количество живущих на нашей планете людей составляет семь миллиардов, то окажется что писатели относятся к исчезающему виду. И это с учётом кажущейся огромной армией людей, пишущих и публикующих себя на различных интернет-сайтах.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672408" cy="468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83671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Писатель – это если и профессия, то необычная. Всё-таки требуется определённый талант, чтобы сотворить даже небольшую литературную вещь. Если водить автомобиль можно научить практически любого человека, то о стезе писателя этого сказать нельзя. Безусловно, людей пишущих и вошедших в мировой фонд литературы,  совсем немного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_MG_6561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3384376" cy="269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36912"/>
            <a:ext cx="3385352" cy="225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Но у определённой категории человечества существует неистребимая тяга к литературному творчеству. Им хочется выплеснуть все свои эмоции, переживания и мысли на бумагу, даже не раздумывая, напечатают ли их опусы. А если всё же удается опубликоваться, то человек радуется, как ребёнок, которому подарили игрушку.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53653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429000"/>
            <a:ext cx="4052190" cy="289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Существует множество профессиональных праздников, но, как ни странно, День писателя долгое время отсутствовал в календаре. И это несмотря на то, что литература существует уже более двух тысяч лет.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Рисунок 2" descr="63844897_3.jpeg"/>
          <p:cNvPicPr>
            <a:picLocks noChangeAspect="1"/>
          </p:cNvPicPr>
          <p:nvPr/>
        </p:nvPicPr>
        <p:blipFill>
          <a:blip r:embed="rId2" cstate="print"/>
          <a:srcRect b="3347"/>
          <a:stretch>
            <a:fillRect/>
          </a:stretch>
        </p:blipFill>
        <p:spPr>
          <a:xfrm>
            <a:off x="4932040" y="692696"/>
            <a:ext cx="388843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Правда, может быть, это связано с тем, что профессию писателя и профессией трудно назвать? Это как в одном разговоре: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-  Ты кем работаешь?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Писателем.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Нет, это понятно, я спрашиваю, кем ты работаешь?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То есть литературный труд, по мнению многих, и не труд вовсе</a:t>
            </a:r>
            <a:r>
              <a:rPr lang="ru-RU" sz="2400" dirty="0" smtClean="0">
                <a:latin typeface="Arial Black" pitchFamily="34" charset="0"/>
              </a:rPr>
              <a:t>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Рисунок 2" descr="desktopwallpapers.org.ua-1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3356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9de540aa901e2318525caf14c14f1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912768" cy="443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307234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Быть писателем – это тяжелый труд, может быть даже тяжелее чем работать в шахте или быть грузчиком. Писатель побуждает к действию, вызывает эмоции, провоцирует на поступок, словом – заставляет задуматься.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Писатель проходит путь к славе и материальному обеспечению намного дольше других профессий, как любой творческий человек, он живет своим произведением, бредит им. Настоящие шедевры рождаются в муках, часто писатель испытывает колоссальные перегрузки.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844ef_43f55eac_XL.jpg"/>
          <p:cNvPicPr>
            <a:picLocks noChangeAspect="1"/>
          </p:cNvPicPr>
          <p:nvPr/>
        </p:nvPicPr>
        <p:blipFill>
          <a:blip r:embed="rId2" cstate="print"/>
          <a:srcRect b="13461"/>
          <a:stretch>
            <a:fillRect/>
          </a:stretch>
        </p:blipFill>
        <p:spPr>
          <a:xfrm>
            <a:off x="762000" y="571500"/>
            <a:ext cx="7620000" cy="49457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занимается писательским творчеством, знают, как порой тяжело даются строчки, так и норовят выйти вкось и вкривь, как кладка стены у начинающего каменщика. Писатели, члены PEN-клуба, собравшиеся на конгрессе в Нью-Йорке в январе 1986 года, сочли, что литераторы заслужили полное право иметь свой профессиональный праздник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824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День писателя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писателя</dc:title>
  <dc:creator>Бабушка</dc:creator>
  <cp:lastModifiedBy>*</cp:lastModifiedBy>
  <cp:revision>78</cp:revision>
  <dcterms:created xsi:type="dcterms:W3CDTF">2015-02-27T13:17:49Z</dcterms:created>
  <dcterms:modified xsi:type="dcterms:W3CDTF">2015-03-02T15:11:01Z</dcterms:modified>
</cp:coreProperties>
</file>