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540" autoAdjust="0"/>
  </p:normalViewPr>
  <p:slideViewPr>
    <p:cSldViewPr>
      <p:cViewPr varScale="1">
        <p:scale>
          <a:sx n="74" d="100"/>
          <a:sy n="74" d="100"/>
        </p:scale>
        <p:origin x="-126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0B5D-AD8D-4A51-8077-FBF8DA670076}" type="datetimeFigureOut">
              <a:rPr lang="ru-RU" smtClean="0"/>
              <a:t>27.12.2015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F7C07-0A43-439B-8A3B-F2D3506E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076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0B5D-AD8D-4A51-8077-FBF8DA670076}" type="datetimeFigureOut">
              <a:rPr lang="ru-RU" smtClean="0"/>
              <a:t>27.12.2015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F7C07-0A43-439B-8A3B-F2D3506E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590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0B5D-AD8D-4A51-8077-FBF8DA670076}" type="datetimeFigureOut">
              <a:rPr lang="ru-RU" smtClean="0"/>
              <a:t>27.12.2015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F7C07-0A43-439B-8A3B-F2D3506E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774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0B5D-AD8D-4A51-8077-FBF8DA670076}" type="datetimeFigureOut">
              <a:rPr lang="ru-RU" smtClean="0"/>
              <a:t>27.12.2015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F7C07-0A43-439B-8A3B-F2D3506E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803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0B5D-AD8D-4A51-8077-FBF8DA670076}" type="datetimeFigureOut">
              <a:rPr lang="ru-RU" smtClean="0"/>
              <a:t>27.12.2015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F7C07-0A43-439B-8A3B-F2D3506E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540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0B5D-AD8D-4A51-8077-FBF8DA670076}" type="datetimeFigureOut">
              <a:rPr lang="ru-RU" smtClean="0"/>
              <a:t>27.12.2015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F7C07-0A43-439B-8A3B-F2D3506E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318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0B5D-AD8D-4A51-8077-FBF8DA670076}" type="datetimeFigureOut">
              <a:rPr lang="ru-RU" smtClean="0"/>
              <a:t>27.12.2015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F7C07-0A43-439B-8A3B-F2D3506E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05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0B5D-AD8D-4A51-8077-FBF8DA670076}" type="datetimeFigureOut">
              <a:rPr lang="ru-RU" smtClean="0"/>
              <a:t>27.12.2015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F7C07-0A43-439B-8A3B-F2D3506E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736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0B5D-AD8D-4A51-8077-FBF8DA670076}" type="datetimeFigureOut">
              <a:rPr lang="ru-RU" smtClean="0"/>
              <a:t>27.12.2015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F7C07-0A43-439B-8A3B-F2D3506E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32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0B5D-AD8D-4A51-8077-FBF8DA670076}" type="datetimeFigureOut">
              <a:rPr lang="ru-RU" smtClean="0"/>
              <a:t>27.12.2015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F7C07-0A43-439B-8A3B-F2D3506E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88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0B5D-AD8D-4A51-8077-FBF8DA670076}" type="datetimeFigureOut">
              <a:rPr lang="ru-RU" smtClean="0"/>
              <a:t>27.12.2015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F7C07-0A43-439B-8A3B-F2D3506E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325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30B5D-AD8D-4A51-8077-FBF8DA670076}" type="datetimeFigureOut">
              <a:rPr lang="ru-RU" smtClean="0"/>
              <a:t>27.12.2015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F7C07-0A43-439B-8A3B-F2D3506E4B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2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ня\Desktop\0_75ef8_c7ad5121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49" y="-16780"/>
            <a:ext cx="9308949" cy="69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73101" y="1052736"/>
            <a:ext cx="7632848" cy="3672408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Мастер-класс по изготовлению подсвечника</a:t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(техника </a:t>
            </a:r>
            <a:r>
              <a:rPr lang="ru-RU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декупаж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)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293096"/>
            <a:ext cx="6400800" cy="17526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36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D:\Документы\Аня\МК тётя Наташа\PC1001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402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3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Аня\Desktop\0_75ef8_c7ad5121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49" y="-16780"/>
            <a:ext cx="9308949" cy="69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725" y="83671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Важно!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Т.к. ваза круглая, нам необходимо сделать прорези на картинке как показано на рисунке. Для того чтоб она лучше легла на округлую форму.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843808" y="2789354"/>
            <a:ext cx="3456384" cy="3384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>
            <a:stCxn id="4" idx="0"/>
          </p:cNvCxnSpPr>
          <p:nvPr/>
        </p:nvCxnSpPr>
        <p:spPr>
          <a:xfrm>
            <a:off x="4572000" y="2789354"/>
            <a:ext cx="0" cy="8640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stCxn id="4" idx="7"/>
          </p:cNvCxnSpPr>
          <p:nvPr/>
        </p:nvCxnSpPr>
        <p:spPr>
          <a:xfrm flipH="1">
            <a:off x="5148064" y="3284984"/>
            <a:ext cx="645952" cy="5844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>
            <a:stCxn id="4" idx="6"/>
          </p:cNvCxnSpPr>
          <p:nvPr/>
        </p:nvCxnSpPr>
        <p:spPr>
          <a:xfrm flipH="1">
            <a:off x="5292080" y="4481542"/>
            <a:ext cx="100811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stCxn id="4" idx="5"/>
          </p:cNvCxnSpPr>
          <p:nvPr/>
        </p:nvCxnSpPr>
        <p:spPr>
          <a:xfrm flipH="1" flipV="1">
            <a:off x="5148064" y="5165618"/>
            <a:ext cx="645952" cy="5124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4" idx="4"/>
          </p:cNvCxnSpPr>
          <p:nvPr/>
        </p:nvCxnSpPr>
        <p:spPr>
          <a:xfrm flipV="1">
            <a:off x="4572000" y="5274735"/>
            <a:ext cx="0" cy="8989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4" idx="3"/>
          </p:cNvCxnSpPr>
          <p:nvPr/>
        </p:nvCxnSpPr>
        <p:spPr>
          <a:xfrm flipV="1">
            <a:off x="3349984" y="5021602"/>
            <a:ext cx="645952" cy="6564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stCxn id="4" idx="2"/>
          </p:cNvCxnSpPr>
          <p:nvPr/>
        </p:nvCxnSpPr>
        <p:spPr>
          <a:xfrm>
            <a:off x="2843808" y="4481542"/>
            <a:ext cx="100811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4" idx="1"/>
          </p:cNvCxnSpPr>
          <p:nvPr/>
        </p:nvCxnSpPr>
        <p:spPr>
          <a:xfrm>
            <a:off x="3349984" y="3284984"/>
            <a:ext cx="645952" cy="7285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98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ня\Desktop\0_75ef8_c7ad5121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49" y="-16780"/>
            <a:ext cx="9308949" cy="69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32856"/>
            <a:ext cx="3322712" cy="2980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Обезжириваем вазу.     И примеряем где должна находится картинка.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Документы\Аня\МК тётя Наташа\PC100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-99392"/>
            <a:ext cx="5294616" cy="705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126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ня\Desktop\0_75ef8_c7ad5121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49" y="-16780"/>
            <a:ext cx="9308949" cy="69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 Клеем ПВА и плоской кистью начинаем приклеивать картинку. Вначале смазываем ее. Потом прислонив к вазе начинаем приклеивать с середины, распределяя клей по бокам. Помогаем себе пальцами, выгоняем воздух.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43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ня\Desktop\0_75ef8_c7ad5121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49" y="-16780"/>
            <a:ext cx="9308949" cy="69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D:\Документы\Аня\МК тётя Наташа\PC1001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" y="466022"/>
            <a:ext cx="451596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Документы\Аня\МК тётя Наташа\PC1001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227" y="476672"/>
            <a:ext cx="4499992" cy="599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37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я\Desktop\0_75ef8_c7ad5121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49" y="-16780"/>
            <a:ext cx="9308949" cy="69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725" y="263691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5. Вытираем клей по краям. И оставляем до полного высыхания. </a:t>
            </a:r>
          </a:p>
          <a:p>
            <a:pPr marL="0" indent="0">
              <a:buNone/>
            </a:pP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46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Документы\Аня\МК тётя Наташа\PC1001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7311"/>
            <a:ext cx="9286270" cy="696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305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я\Desktop\0_75ef8_c7ad5121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49" y="-16780"/>
            <a:ext cx="9308949" cy="69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Примечание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: если вы в процессе поклейки стерли кусочек или (как я) оторвали, то не переживайте, мы скроем это краской.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66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я\Desktop\0_75ef8_c7ad5121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49" y="-16780"/>
            <a:ext cx="9308949" cy="69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725" y="177281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6. С помощью плоской кисти наносим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кракелюрный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лак. </a:t>
            </a:r>
          </a:p>
          <a:p>
            <a:pPr marL="0" indent="0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600" u="sng" dirty="0" smtClean="0">
                <a:latin typeface="Times New Roman" pitchFamily="18" charset="0"/>
                <a:cs typeface="Times New Roman" pitchFamily="18" charset="0"/>
              </a:rPr>
              <a:t>Важно!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Наносим в один слой. И в одном направлении.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448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Документы\Аня\МК тётя Наташа\PC1001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0464" y="-134809"/>
            <a:ext cx="9323745" cy="699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245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Аня\Desktop\0_75ef8_c7ad5121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49" y="-16780"/>
            <a:ext cx="9308949" cy="69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6959" y="332656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Материалы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Документы\Аня\МК тётя Наташа\PC100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1317"/>
            <a:ext cx="6591439" cy="494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окументы\Аня\МК тётя Наташа\PC1001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162" y="1321130"/>
            <a:ext cx="3843109" cy="512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окументы\Аня\МК тётя Наташа\PC1001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479" y="1215702"/>
            <a:ext cx="3943792" cy="525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67944" y="6445276"/>
            <a:ext cx="1501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smtClean="0"/>
              <a:t>картинка</a:t>
            </a:r>
            <a:endParaRPr lang="ru-RU" sz="24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81882" y="6396334"/>
            <a:ext cx="24737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smtClean="0"/>
              <a:t>Стеклянная ваза</a:t>
            </a:r>
            <a:endParaRPr lang="ru-RU" sz="24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77555" y="6466139"/>
            <a:ext cx="2527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err="1" smtClean="0"/>
              <a:t>Обезжиреватель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168126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0" grpId="0"/>
      <p:bldP spid="10" grpId="1"/>
      <p:bldP spid="11" grpId="0"/>
      <p:bldP spid="1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я\Desktop\0_75ef8_c7ad5121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49" y="-16780"/>
            <a:ext cx="9308949" cy="69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7. Ждем 15-20 минут. И так же плоской кистью наносим белую акриловую краску. 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Важно!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Наносим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одном направлении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И от количества слоев зависит толщина трещинок (чем толще, тем больше трещины)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310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Документы\Аня\МК тётя Наташа\PC1001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605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3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я\Desktop\0_75ef8_c7ad5121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49" y="-16780"/>
            <a:ext cx="9308949" cy="69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8. Можно дождаться высыхания белой краски, можно продолжать на сырой (если не бояться случайно смазать)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помощью губки и разных красок наносим оттенок. Скрываем переход нашей картинки. Маскируем обрывы.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85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Документы\Аня\МК тётя Наташа\PC1101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319" y="-24243"/>
            <a:ext cx="9261839" cy="694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341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Документы\Аня\МК тётя Наташа\PC1101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520" y="-20683"/>
            <a:ext cx="9361040" cy="702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61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я\Desktop\0_75ef8_c7ad5121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49" y="-16780"/>
            <a:ext cx="9308949" cy="69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9. Ждем полного высыхания краски. И начинаем украшать наш подсвечник. Я использовала бусины, 3Д контуры по стеклу. Делаем ими узоры. Бусины приклеиваем на суперклей.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980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Документы\Аня\МК тётя Наташа\PC1201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520" y="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698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D:\Документы\Аня\МК тётя Наташа\PC1201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3409" y="-3182"/>
            <a:ext cx="9347937" cy="701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679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Документы\Аня\МК тётя Наташа\PC1201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520" y="-16061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084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я\Desktop\0_75ef8_c7ad5121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49" y="-16780"/>
            <a:ext cx="9308949" cy="69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725" y="170080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10. Ждем пока высохнут контуры. Дальше покрываем с помощью плоской кисти глянцевым лаком. И, пока он не высох, посыпаем блестками. 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11. После высыхания лака, подсвечник готов!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7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Аня\Desktop\0_75ef8_c7ad5121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49" y="-16780"/>
            <a:ext cx="9308949" cy="69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6216" y="332656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Материалы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051" name="Picture 3" descr="D:\Документы\Аня\МК тётя Наташа\PC1001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6168" y="1600200"/>
            <a:ext cx="33916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Документы\Аня\МК тётя Наташа\PC1001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7737"/>
            <a:ext cx="6696744" cy="50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Документы\Аня\МК тётя Наташа\PC1001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76" y="1435751"/>
            <a:ext cx="6462040" cy="484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419872" y="6353229"/>
            <a:ext cx="2727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 smtClean="0"/>
              <a:t>Наждачная бумага</a:t>
            </a:r>
            <a:endParaRPr lang="ru-RU" sz="2400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6370295"/>
            <a:ext cx="1416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i="1" dirty="0" smtClean="0">
                <a:solidFill>
                  <a:prstClr val="black"/>
                </a:solidFill>
              </a:rPr>
              <a:t>Клей ПВА</a:t>
            </a:r>
            <a:endParaRPr lang="ru-RU" sz="2400" i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90629" y="6396335"/>
            <a:ext cx="25405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i="1" dirty="0" err="1" smtClean="0">
                <a:solidFill>
                  <a:prstClr val="black"/>
                </a:solidFill>
              </a:rPr>
              <a:t>Кракелюрный</a:t>
            </a:r>
            <a:r>
              <a:rPr lang="ru-RU" sz="2400" i="1" dirty="0" smtClean="0">
                <a:solidFill>
                  <a:prstClr val="black"/>
                </a:solidFill>
              </a:rPr>
              <a:t> лак</a:t>
            </a:r>
            <a:endParaRPr lang="ru-RU" sz="2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62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6" grpId="0"/>
      <p:bldP spid="6" grpId="1"/>
      <p:bldP spid="8" grpId="0"/>
      <p:bldP spid="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ня\Desktop\0_75ef8_c7ad5121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49" y="-16780"/>
            <a:ext cx="9308949" cy="69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F:\DCIM\101OLYMP\PC2001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1233" y="-16780"/>
            <a:ext cx="5256584" cy="700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81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ня\Desktop\0_75ef8_c7ad5121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49" y="-16780"/>
            <a:ext cx="9308949" cy="69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F:\DCIM\101OLYMP\PC2001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74399" y="-16780"/>
            <a:ext cx="5430251" cy="724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679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Аня\Desktop\0_75ef8_c7ad5121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49" y="-16780"/>
            <a:ext cx="9308949" cy="69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431" y="125760"/>
            <a:ext cx="8229600" cy="1143000"/>
          </a:xfrm>
        </p:spPr>
        <p:txBody>
          <a:bodyPr>
            <a:normAutofit/>
          </a:bodyPr>
          <a:lstStyle/>
          <a:p>
            <a:r>
              <a:rPr lang="ru-RU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Материалы</a:t>
            </a:r>
            <a:endParaRPr lang="ru-RU" sz="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077" name="Picture 5" descr="D:\Документы\Аня\МК тётя Наташа\PC12017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Документы\Аня\МК тётя Наташа\PC1001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63" y="1268760"/>
            <a:ext cx="66247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Документы\Аня\МК тётя Наташа\PC1001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340" y="1369774"/>
            <a:ext cx="6529086" cy="489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Документы\Аня\МК тётя Наташа\PC1201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647" y="1272242"/>
            <a:ext cx="6789169" cy="509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Документы\Аня\МК тётя Наташа\PC1201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63" y="1349611"/>
            <a:ext cx="6516935" cy="488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Документы\Аня\МК тётя Наташа\PC12018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773" y="1450736"/>
            <a:ext cx="6124916" cy="459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47864" y="6294715"/>
            <a:ext cx="25447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i="1" dirty="0" smtClean="0">
                <a:solidFill>
                  <a:prstClr val="black"/>
                </a:solidFill>
              </a:rPr>
              <a:t>Акриловая краска</a:t>
            </a:r>
            <a:endParaRPr lang="ru-RU" sz="2400" i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84622" y="6294714"/>
            <a:ext cx="2238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i="1" dirty="0" smtClean="0">
                <a:solidFill>
                  <a:prstClr val="black"/>
                </a:solidFill>
              </a:rPr>
              <a:t>+ </a:t>
            </a:r>
            <a:r>
              <a:rPr lang="ru-RU" sz="2400" i="1" dirty="0" err="1" smtClean="0">
                <a:solidFill>
                  <a:prstClr val="black"/>
                </a:solidFill>
              </a:rPr>
              <a:t>спонж</a:t>
            </a:r>
            <a:r>
              <a:rPr lang="ru-RU" sz="2400" i="1" dirty="0" smtClean="0">
                <a:solidFill>
                  <a:prstClr val="black"/>
                </a:solidFill>
              </a:rPr>
              <a:t> (губка)</a:t>
            </a:r>
            <a:endParaRPr lang="ru-RU" sz="2400" i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82051" y="6361890"/>
            <a:ext cx="5676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i="1" dirty="0" smtClean="0">
                <a:solidFill>
                  <a:prstClr val="black"/>
                </a:solidFill>
              </a:rPr>
              <a:t>Декоративные украшения, клей момент</a:t>
            </a:r>
            <a:endParaRPr lang="ru-RU" sz="2400" i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31405" y="6366284"/>
            <a:ext cx="2853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i="1" dirty="0" smtClean="0">
                <a:solidFill>
                  <a:prstClr val="black"/>
                </a:solidFill>
              </a:rPr>
              <a:t>Объемные контуры</a:t>
            </a:r>
            <a:endParaRPr lang="ru-RU" sz="2400" i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6428" y="6294715"/>
            <a:ext cx="1327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i="1" dirty="0" smtClean="0">
                <a:solidFill>
                  <a:prstClr val="black"/>
                </a:solidFill>
              </a:rPr>
              <a:t>Блестки</a:t>
            </a:r>
            <a:endParaRPr lang="ru-RU" sz="2400" i="1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31631" y="6361889"/>
            <a:ext cx="2177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i="1" dirty="0" smtClean="0">
                <a:solidFill>
                  <a:prstClr val="black"/>
                </a:solidFill>
              </a:rPr>
              <a:t>Акриловый лак</a:t>
            </a:r>
            <a:endParaRPr lang="ru-RU" sz="2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46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я\Desktop\0_75ef8_c7ad5121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49" y="-16780"/>
            <a:ext cx="9308949" cy="69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Материалы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1412776"/>
            <a:ext cx="8686800" cy="51411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Список: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Стеклянная ваза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(основа)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Рисунок (салфетка, открытка)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Обезжириватель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Клей ПВА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Акриловая краска (разных цветов)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Кракелюрный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лак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Обычный лак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Контуры по стеклу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Блестки и бусины (для украшения)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alibri" pitchFamily="34" charset="0"/>
              <a:buChar char="─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Ножницы</a:t>
            </a:r>
          </a:p>
          <a:p>
            <a:pPr>
              <a:buFont typeface="Calibri" pitchFamily="34" charset="0"/>
              <a:buChar char="─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Кисти</a:t>
            </a:r>
          </a:p>
          <a:p>
            <a:pPr>
              <a:buFont typeface="Calibri" pitchFamily="34" charset="0"/>
              <a:buChar char="─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Ватные диски</a:t>
            </a:r>
          </a:p>
          <a:p>
            <a:pPr>
              <a:buFont typeface="Calibri" pitchFamily="34" charset="0"/>
              <a:buChar char="─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Губка</a:t>
            </a:r>
          </a:p>
          <a:p>
            <a:pPr>
              <a:buFont typeface="Calibri" pitchFamily="34" charset="0"/>
              <a:buChar char="─"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2071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я\Desktop\0_75ef8_c7ad5121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49" y="-16780"/>
            <a:ext cx="9308949" cy="69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Отмечаем на открытке область которую мы хотим видеть на нашем подсвечнике, и вырезаем. </a:t>
            </a: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Примечание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если изначально мы выбрали открытку то придется вырезать более ровную и красивую часть (в нашем случае мы выбрали круг); а если салфетку то не важно какой формы вырезать (можно даже оборвать)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67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Документы\Аня\МК тётя Наташа\PC1001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276522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95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я\Desktop\0_75ef8_c7ad5121_X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949" y="-16780"/>
            <a:ext cx="9308949" cy="69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125" y="1340768"/>
            <a:ext cx="8997875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  Наша задача сделать картинку более тонкой (чем тоньше, тем лучше). Для этого снимаем слой бумаги. А в дальнейшем используем наждачную бумагу. </a:t>
            </a:r>
          </a:p>
          <a:p>
            <a:pPr marL="0" indent="0"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Осторожно!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Не протрите саму картинку насквозь.</a:t>
            </a:r>
          </a:p>
          <a:p>
            <a:pPr marL="0" indent="0"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Примечание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 если мы используем салфетку просто аккуратно ее расслаиваем (т.к. они состоят из нескольких слоев)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29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D:\Документы\Аня\МК тётя Наташа\PC1001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2290" y="-22538"/>
            <a:ext cx="9366818" cy="702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230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</TotalTime>
  <Words>459</Words>
  <Application>Microsoft Office PowerPoint</Application>
  <PresentationFormat>Экран (4:3)</PresentationFormat>
  <Paragraphs>57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Мастер-класс по изготовлению подсвечника (техника декупаж)</vt:lpstr>
      <vt:lpstr>Материалы</vt:lpstr>
      <vt:lpstr>Материалы</vt:lpstr>
      <vt:lpstr>Материалы</vt:lpstr>
      <vt:lpstr>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Аня</dc:creator>
  <cp:lastModifiedBy>Аня</cp:lastModifiedBy>
  <cp:revision>19</cp:revision>
  <dcterms:created xsi:type="dcterms:W3CDTF">2015-12-11T14:43:46Z</dcterms:created>
  <dcterms:modified xsi:type="dcterms:W3CDTF">2015-12-27T21:19:52Z</dcterms:modified>
</cp:coreProperties>
</file>