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6ADC-3DA2-4B16-A238-2872620F48A9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DE65-6E1F-4BD7-8119-0B9172A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001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786454"/>
            <a:ext cx="6500858" cy="92869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Григорьева Н.Н.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Школа № 854 (отделение для обучающихся с ОВЗ)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kot-pes.com/wp-content/uploads/2016/06/image5-4-765x5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929486" cy="4619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Всех перелетных птиц черней,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Чистит пашню от червей,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Взад-вперед по пашне вскачь,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зовется птица …..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Teacher\Desktop\dcb0151e9dc37101a5fee2309f3ddb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786610" cy="451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 и образ жизни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785794"/>
            <a:ext cx="3929090" cy="592935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что родина грача – это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Европа. Однако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встретить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их можно в самых неожиданных регионах нашей планеты. Грачи обитают в Евразии, занимая территорию от Скандинавии на восток до Тихого океана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Средой обитания этой птицы является степная, лесостепная и лесная зоны. В недалеком прошлом эти птицы населяли места, где нет скопления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людей.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последнее время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замечена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тенденция появления этого вида в населённых пунктах, городах.</a:t>
            </a:r>
          </a:p>
        </p:txBody>
      </p:sp>
      <p:pic>
        <p:nvPicPr>
          <p:cNvPr id="10" name="Picture 10" descr="http://birdsearth.ru/images/Fotoalboom/vorobi/gr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5000628" cy="3750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500042"/>
            <a:ext cx="3071834" cy="600079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Грачи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относятся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 колониальным птицам, поэтому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населяют территорию неравномерно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Руси птицу грач горячо любили и ценили. Если грачи прилетели, то это означает, что весна уже скоро вступит в свои права. Весной грачи появляются очень рано, они прилетают едва ли не самыми первыми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http://www.stihi.ru/pics/2016/02/24/6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23875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строения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857232"/>
            <a:ext cx="3143272" cy="6000768"/>
          </a:xfrm>
        </p:spPr>
        <p:txBody>
          <a:bodyPr>
            <a:normAutofit fontScale="92500" lnSpcReduction="10000"/>
          </a:bodyPr>
          <a:lstStyle/>
          <a:p>
            <a:pPr algn="just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Грач -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птица, относящаяся к отряду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воробьинообразных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семейство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врановых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Принадлежность к семейству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врановых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делает эту птицу внешне похожей на ворону.</a:t>
            </a:r>
          </a:p>
          <a:p>
            <a:pPr algn="just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Грачи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имеют стройное подтянутое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тело. Длина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тела птицы составляет около 45 сантиметров. При таком размере масса тела птицы достигает 450-480 граммов.</a:t>
            </a:r>
          </a:p>
          <a:p>
            <a:endParaRPr lang="ru-RU" dirty="0"/>
          </a:p>
        </p:txBody>
      </p:sp>
      <p:pic>
        <p:nvPicPr>
          <p:cNvPr id="15368" name="Picture 8" descr="https://i1.photocentra.ru/images/main62/624977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5643602" cy="37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Оперение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857232"/>
            <a:ext cx="3357586" cy="526893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Оперенье грача полностью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чёрное. Но при этом грачи имеют уникальный синий металлический блеск. Особенно в ясную солнечную погоду игра света на перьях птицы просто потрясающая. На фото грач выглядит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элегантно.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farm6.staticflickr.com/5228/5597007944_054a69c2bb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390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Размножение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071546"/>
            <a:ext cx="3571900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наступлением весны грачи начинают заботиться о строительстве гнёзд, к этому вопросы птицы подходят очень ответственно. Теперь в колониях птицы проводят уже не так много времени, основной задачей для них является строительство и забота о гнёздах.</a:t>
            </a:r>
          </a:p>
        </p:txBody>
      </p:sp>
      <p:pic>
        <p:nvPicPr>
          <p:cNvPr id="5" name="Picture 2" descr="http://fotoparus.com/photogalery/animals/wild_animals/aves/21_PASSERIFORMES_CORVIDAE_Corvus_frugilegus/slides/nest_with_bird_Corvus_frugilegus_2013_0519_0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1964"/>
            <a:ext cx="4071966" cy="5783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Грачи</vt:lpstr>
      <vt:lpstr>Всех перелетных птиц черней, Чистит пашню от червей, Взад-вперед по пашне вскачь,  А зовется птица …..</vt:lpstr>
      <vt:lpstr>Характер и образ жизни</vt:lpstr>
      <vt:lpstr>Слайд 4</vt:lpstr>
      <vt:lpstr>Особенности строения</vt:lpstr>
      <vt:lpstr>Оперение</vt:lpstr>
      <vt:lpstr>Размножение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Грачи</dc:title>
  <dc:creator>Teacher</dc:creator>
  <cp:lastModifiedBy>Teacher</cp:lastModifiedBy>
  <cp:revision>18</cp:revision>
  <dcterms:created xsi:type="dcterms:W3CDTF">2018-03-02T08:08:26Z</dcterms:created>
  <dcterms:modified xsi:type="dcterms:W3CDTF">2018-06-06T10:36:47Z</dcterms:modified>
</cp:coreProperties>
</file>