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70" r:id="rId3"/>
    <p:sldId id="272" r:id="rId4"/>
    <p:sldId id="273" r:id="rId5"/>
    <p:sldId id="274" r:id="rId6"/>
    <p:sldId id="257" r:id="rId7"/>
    <p:sldId id="258" r:id="rId8"/>
    <p:sldId id="259" r:id="rId9"/>
    <p:sldId id="260" r:id="rId10"/>
    <p:sldId id="261" r:id="rId11"/>
    <p:sldId id="262" r:id="rId12"/>
    <p:sldId id="263" r:id="rId13"/>
    <p:sldId id="264" r:id="rId14"/>
    <p:sldId id="265" r:id="rId15"/>
    <p:sldId id="266" r:id="rId16"/>
    <p:sldId id="267" r:id="rId17"/>
    <p:sldId id="279" r:id="rId18"/>
    <p:sldId id="275" r:id="rId19"/>
    <p:sldId id="277" r:id="rId20"/>
    <p:sldId id="276" r:id="rId21"/>
    <p:sldId id="280" r:id="rId22"/>
    <p:sldId id="269" r:id="rId2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66" autoAdjust="0"/>
    <p:restoredTop sz="94660"/>
  </p:normalViewPr>
  <p:slideViewPr>
    <p:cSldViewPr>
      <p:cViewPr varScale="1">
        <p:scale>
          <a:sx n="65" d="100"/>
          <a:sy n="65" d="100"/>
        </p:scale>
        <p:origin x="-1332" y="-6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883BAB-D985-43AE-B98E-0ADFD60272F5}" type="doc">
      <dgm:prSet loTypeId="urn:microsoft.com/office/officeart/2005/8/layout/chevron2" loCatId="process" qsTypeId="urn:microsoft.com/office/officeart/2005/8/quickstyle/simple1" qsCatId="simple" csTypeId="urn:microsoft.com/office/officeart/2005/8/colors/accent1_2" csCatId="accent1"/>
      <dgm:spPr/>
      <dgm:t>
        <a:bodyPr/>
        <a:lstStyle/>
        <a:p>
          <a:endParaRPr lang="ru-RU"/>
        </a:p>
      </dgm:t>
    </dgm:pt>
    <dgm:pt modelId="{329CEC9A-95DC-46EB-BE14-E649EEB947BF}">
      <dgm:prSet/>
      <dgm:spPr/>
      <dgm:t>
        <a:bodyPr/>
        <a:lstStyle/>
        <a:p>
          <a:pPr rtl="0"/>
          <a:r>
            <a:rPr lang="en-US" b="1" baseline="0" smtClean="0"/>
            <a:t>At four weeks:</a:t>
          </a:r>
          <a:endParaRPr lang="ru-RU"/>
        </a:p>
      </dgm:t>
    </dgm:pt>
    <dgm:pt modelId="{60A89CCF-BA91-4FF1-A957-639E5E49124A}" type="parTrans" cxnId="{A4C173EA-5D85-4720-BF98-44541369E895}">
      <dgm:prSet/>
      <dgm:spPr/>
      <dgm:t>
        <a:bodyPr/>
        <a:lstStyle/>
        <a:p>
          <a:endParaRPr lang="ru-RU"/>
        </a:p>
      </dgm:t>
    </dgm:pt>
    <dgm:pt modelId="{820104D3-0C28-4660-A227-652591F34028}" type="sibTrans" cxnId="{A4C173EA-5D85-4720-BF98-44541369E895}">
      <dgm:prSet/>
      <dgm:spPr/>
      <dgm:t>
        <a:bodyPr/>
        <a:lstStyle/>
        <a:p>
          <a:endParaRPr lang="ru-RU"/>
        </a:p>
      </dgm:t>
    </dgm:pt>
    <dgm:pt modelId="{8624E798-8417-4C17-973A-8037D9DBF015}">
      <dgm:prSet custT="1"/>
      <dgm:spPr/>
      <dgm:t>
        <a:bodyPr/>
        <a:lstStyle/>
        <a:p>
          <a:pPr rtl="0"/>
          <a:r>
            <a:rPr lang="en-US" sz="2400" baseline="0" dirty="0" smtClean="0">
              <a:latin typeface="Times New Roman" pitchFamily="18" charset="0"/>
              <a:cs typeface="Times New Roman" pitchFamily="18" charset="0"/>
            </a:rPr>
            <a:t>Your baby's brain and spinal cord have begun to form.</a:t>
          </a:r>
          <a:endParaRPr lang="ru-RU" sz="2400" dirty="0">
            <a:latin typeface="Times New Roman" pitchFamily="18" charset="0"/>
            <a:cs typeface="Times New Roman" pitchFamily="18" charset="0"/>
          </a:endParaRPr>
        </a:p>
      </dgm:t>
    </dgm:pt>
    <dgm:pt modelId="{F1C20859-D233-40EB-A20C-FDEC7A351A23}" type="parTrans" cxnId="{585F0E6E-0A08-4220-901D-637C35C9E360}">
      <dgm:prSet/>
      <dgm:spPr/>
      <dgm:t>
        <a:bodyPr/>
        <a:lstStyle/>
        <a:p>
          <a:endParaRPr lang="ru-RU"/>
        </a:p>
      </dgm:t>
    </dgm:pt>
    <dgm:pt modelId="{1ACD8EE7-4D86-474A-AC1F-8C94B4115143}" type="sibTrans" cxnId="{585F0E6E-0A08-4220-901D-637C35C9E360}">
      <dgm:prSet/>
      <dgm:spPr/>
      <dgm:t>
        <a:bodyPr/>
        <a:lstStyle/>
        <a:p>
          <a:endParaRPr lang="ru-RU"/>
        </a:p>
      </dgm:t>
    </dgm:pt>
    <dgm:pt modelId="{03543D9E-EC71-4C21-8CAE-B952DFC4132E}">
      <dgm:prSet custT="1"/>
      <dgm:spPr/>
      <dgm:t>
        <a:bodyPr/>
        <a:lstStyle/>
        <a:p>
          <a:pPr rtl="0"/>
          <a:r>
            <a:rPr lang="en-US" sz="2400" baseline="0" dirty="0" smtClean="0">
              <a:latin typeface="Times New Roman" pitchFamily="18" charset="0"/>
              <a:cs typeface="Times New Roman" pitchFamily="18" charset="0"/>
            </a:rPr>
            <a:t>The heart begins to form.</a:t>
          </a:r>
          <a:endParaRPr lang="ru-RU" sz="2400" dirty="0">
            <a:latin typeface="Times New Roman" pitchFamily="18" charset="0"/>
            <a:cs typeface="Times New Roman" pitchFamily="18" charset="0"/>
          </a:endParaRPr>
        </a:p>
      </dgm:t>
    </dgm:pt>
    <dgm:pt modelId="{BDB529D5-ECDF-463E-A555-3F23B1E44FA4}" type="parTrans" cxnId="{F1D722BE-02D3-4D7A-A760-02080B224262}">
      <dgm:prSet/>
      <dgm:spPr/>
      <dgm:t>
        <a:bodyPr/>
        <a:lstStyle/>
        <a:p>
          <a:endParaRPr lang="ru-RU"/>
        </a:p>
      </dgm:t>
    </dgm:pt>
    <dgm:pt modelId="{9205EF06-9ADF-4947-995B-B1333EC8016F}" type="sibTrans" cxnId="{F1D722BE-02D3-4D7A-A760-02080B224262}">
      <dgm:prSet/>
      <dgm:spPr/>
      <dgm:t>
        <a:bodyPr/>
        <a:lstStyle/>
        <a:p>
          <a:endParaRPr lang="ru-RU"/>
        </a:p>
      </dgm:t>
    </dgm:pt>
    <dgm:pt modelId="{49B41A20-3285-4F2E-B0BE-D7D72CB67EA0}">
      <dgm:prSet custT="1"/>
      <dgm:spPr/>
      <dgm:t>
        <a:bodyPr/>
        <a:lstStyle/>
        <a:p>
          <a:pPr rtl="0"/>
          <a:r>
            <a:rPr lang="en-US" sz="2400" baseline="0" dirty="0" smtClean="0">
              <a:latin typeface="Times New Roman" pitchFamily="18" charset="0"/>
              <a:cs typeface="Times New Roman" pitchFamily="18" charset="0"/>
            </a:rPr>
            <a:t>Arm and leg buds appear.</a:t>
          </a:r>
          <a:endParaRPr lang="ru-RU" sz="2400" dirty="0">
            <a:latin typeface="Times New Roman" pitchFamily="18" charset="0"/>
            <a:cs typeface="Times New Roman" pitchFamily="18" charset="0"/>
          </a:endParaRPr>
        </a:p>
      </dgm:t>
    </dgm:pt>
    <dgm:pt modelId="{0D02CBF9-FE04-4DD9-9CC5-FD18B22246BB}" type="parTrans" cxnId="{BE61E249-B20B-4039-9EC4-27EE3356606B}">
      <dgm:prSet/>
      <dgm:spPr/>
      <dgm:t>
        <a:bodyPr/>
        <a:lstStyle/>
        <a:p>
          <a:endParaRPr lang="ru-RU"/>
        </a:p>
      </dgm:t>
    </dgm:pt>
    <dgm:pt modelId="{78006608-108A-4282-B333-15BA29637676}" type="sibTrans" cxnId="{BE61E249-B20B-4039-9EC4-27EE3356606B}">
      <dgm:prSet/>
      <dgm:spPr/>
      <dgm:t>
        <a:bodyPr/>
        <a:lstStyle/>
        <a:p>
          <a:endParaRPr lang="ru-RU"/>
        </a:p>
      </dgm:t>
    </dgm:pt>
    <dgm:pt modelId="{28998023-4EDB-4385-A791-571F46861260}">
      <dgm:prSet custT="1"/>
      <dgm:spPr/>
      <dgm:t>
        <a:bodyPr/>
        <a:lstStyle/>
        <a:p>
          <a:pPr rtl="0"/>
          <a:r>
            <a:rPr lang="en-US" sz="2400" baseline="0" dirty="0" smtClean="0">
              <a:latin typeface="Times New Roman" pitchFamily="18" charset="0"/>
              <a:cs typeface="Times New Roman" pitchFamily="18" charset="0"/>
            </a:rPr>
            <a:t>Your baby is now an embryo and one-twenty-fifth inch long.</a:t>
          </a:r>
          <a:endParaRPr lang="ru-RU" sz="2400" dirty="0">
            <a:latin typeface="Times New Roman" pitchFamily="18" charset="0"/>
            <a:cs typeface="Times New Roman" pitchFamily="18" charset="0"/>
          </a:endParaRPr>
        </a:p>
      </dgm:t>
    </dgm:pt>
    <dgm:pt modelId="{FB6BBDA4-1849-452B-A265-6A5AE24D0947}" type="parTrans" cxnId="{DE854268-C19D-4451-8019-D78BA755A23A}">
      <dgm:prSet/>
      <dgm:spPr/>
      <dgm:t>
        <a:bodyPr/>
        <a:lstStyle/>
        <a:p>
          <a:endParaRPr lang="ru-RU"/>
        </a:p>
      </dgm:t>
    </dgm:pt>
    <dgm:pt modelId="{BA619024-919B-40FB-B654-422A77AC7ABA}" type="sibTrans" cxnId="{DE854268-C19D-4451-8019-D78BA755A23A}">
      <dgm:prSet/>
      <dgm:spPr/>
      <dgm:t>
        <a:bodyPr/>
        <a:lstStyle/>
        <a:p>
          <a:endParaRPr lang="ru-RU"/>
        </a:p>
      </dgm:t>
    </dgm:pt>
    <dgm:pt modelId="{DFBC5E32-3535-42C0-A838-0693C3DBA86D}" type="pres">
      <dgm:prSet presAssocID="{76883BAB-D985-43AE-B98E-0ADFD60272F5}" presName="linearFlow" presStyleCnt="0">
        <dgm:presLayoutVars>
          <dgm:dir/>
          <dgm:animLvl val="lvl"/>
          <dgm:resizeHandles val="exact"/>
        </dgm:presLayoutVars>
      </dgm:prSet>
      <dgm:spPr/>
      <dgm:t>
        <a:bodyPr/>
        <a:lstStyle/>
        <a:p>
          <a:endParaRPr lang="ru-RU"/>
        </a:p>
      </dgm:t>
    </dgm:pt>
    <dgm:pt modelId="{41D1E424-B82C-4BF5-A993-C0F7F219525A}" type="pres">
      <dgm:prSet presAssocID="{329CEC9A-95DC-46EB-BE14-E649EEB947BF}" presName="composite" presStyleCnt="0"/>
      <dgm:spPr/>
    </dgm:pt>
    <dgm:pt modelId="{1CBD7C5D-8651-4BA3-90CB-043009392B1C}" type="pres">
      <dgm:prSet presAssocID="{329CEC9A-95DC-46EB-BE14-E649EEB947BF}" presName="parentText" presStyleLbl="alignNode1" presStyleIdx="0" presStyleCnt="1">
        <dgm:presLayoutVars>
          <dgm:chMax val="1"/>
          <dgm:bulletEnabled val="1"/>
        </dgm:presLayoutVars>
      </dgm:prSet>
      <dgm:spPr/>
      <dgm:t>
        <a:bodyPr/>
        <a:lstStyle/>
        <a:p>
          <a:endParaRPr lang="ru-RU"/>
        </a:p>
      </dgm:t>
    </dgm:pt>
    <dgm:pt modelId="{8AF8CFEA-67F3-40A8-AA6D-773FF31FF3EB}" type="pres">
      <dgm:prSet presAssocID="{329CEC9A-95DC-46EB-BE14-E649EEB947BF}" presName="descendantText" presStyleLbl="alignAcc1" presStyleIdx="0" presStyleCnt="1">
        <dgm:presLayoutVars>
          <dgm:bulletEnabled val="1"/>
        </dgm:presLayoutVars>
      </dgm:prSet>
      <dgm:spPr/>
      <dgm:t>
        <a:bodyPr/>
        <a:lstStyle/>
        <a:p>
          <a:endParaRPr lang="ru-RU"/>
        </a:p>
      </dgm:t>
    </dgm:pt>
  </dgm:ptLst>
  <dgm:cxnLst>
    <dgm:cxn modelId="{AA259D39-388F-4503-BA37-A3CC6A8F2970}" type="presOf" srcId="{76883BAB-D985-43AE-B98E-0ADFD60272F5}" destId="{DFBC5E32-3535-42C0-A838-0693C3DBA86D}" srcOrd="0" destOrd="0" presId="urn:microsoft.com/office/officeart/2005/8/layout/chevron2"/>
    <dgm:cxn modelId="{1C66D54D-7AAE-4747-985C-890C7A2FAC53}" type="presOf" srcId="{03543D9E-EC71-4C21-8CAE-B952DFC4132E}" destId="{8AF8CFEA-67F3-40A8-AA6D-773FF31FF3EB}" srcOrd="0" destOrd="1" presId="urn:microsoft.com/office/officeart/2005/8/layout/chevron2"/>
    <dgm:cxn modelId="{BE61E249-B20B-4039-9EC4-27EE3356606B}" srcId="{329CEC9A-95DC-46EB-BE14-E649EEB947BF}" destId="{49B41A20-3285-4F2E-B0BE-D7D72CB67EA0}" srcOrd="2" destOrd="0" parTransId="{0D02CBF9-FE04-4DD9-9CC5-FD18B22246BB}" sibTransId="{78006608-108A-4282-B333-15BA29637676}"/>
    <dgm:cxn modelId="{F1D722BE-02D3-4D7A-A760-02080B224262}" srcId="{329CEC9A-95DC-46EB-BE14-E649EEB947BF}" destId="{03543D9E-EC71-4C21-8CAE-B952DFC4132E}" srcOrd="1" destOrd="0" parTransId="{BDB529D5-ECDF-463E-A555-3F23B1E44FA4}" sibTransId="{9205EF06-9ADF-4947-995B-B1333EC8016F}"/>
    <dgm:cxn modelId="{E4C67979-BF0E-4DF2-93DF-E05DEF72124C}" type="presOf" srcId="{8624E798-8417-4C17-973A-8037D9DBF015}" destId="{8AF8CFEA-67F3-40A8-AA6D-773FF31FF3EB}" srcOrd="0" destOrd="0" presId="urn:microsoft.com/office/officeart/2005/8/layout/chevron2"/>
    <dgm:cxn modelId="{ACD10070-D91E-4066-894A-A3AA15BF884D}" type="presOf" srcId="{28998023-4EDB-4385-A791-571F46861260}" destId="{8AF8CFEA-67F3-40A8-AA6D-773FF31FF3EB}" srcOrd="0" destOrd="3" presId="urn:microsoft.com/office/officeart/2005/8/layout/chevron2"/>
    <dgm:cxn modelId="{053E1959-3FBA-448C-9A5A-7244C032CDE4}" type="presOf" srcId="{49B41A20-3285-4F2E-B0BE-D7D72CB67EA0}" destId="{8AF8CFEA-67F3-40A8-AA6D-773FF31FF3EB}" srcOrd="0" destOrd="2" presId="urn:microsoft.com/office/officeart/2005/8/layout/chevron2"/>
    <dgm:cxn modelId="{A4C173EA-5D85-4720-BF98-44541369E895}" srcId="{76883BAB-D985-43AE-B98E-0ADFD60272F5}" destId="{329CEC9A-95DC-46EB-BE14-E649EEB947BF}" srcOrd="0" destOrd="0" parTransId="{60A89CCF-BA91-4FF1-A957-639E5E49124A}" sibTransId="{820104D3-0C28-4660-A227-652591F34028}"/>
    <dgm:cxn modelId="{F21A23DB-B518-45E2-841F-C24F0ADAC82C}" type="presOf" srcId="{329CEC9A-95DC-46EB-BE14-E649EEB947BF}" destId="{1CBD7C5D-8651-4BA3-90CB-043009392B1C}" srcOrd="0" destOrd="0" presId="urn:microsoft.com/office/officeart/2005/8/layout/chevron2"/>
    <dgm:cxn modelId="{DE854268-C19D-4451-8019-D78BA755A23A}" srcId="{329CEC9A-95DC-46EB-BE14-E649EEB947BF}" destId="{28998023-4EDB-4385-A791-571F46861260}" srcOrd="3" destOrd="0" parTransId="{FB6BBDA4-1849-452B-A265-6A5AE24D0947}" sibTransId="{BA619024-919B-40FB-B654-422A77AC7ABA}"/>
    <dgm:cxn modelId="{585F0E6E-0A08-4220-901D-637C35C9E360}" srcId="{329CEC9A-95DC-46EB-BE14-E649EEB947BF}" destId="{8624E798-8417-4C17-973A-8037D9DBF015}" srcOrd="0" destOrd="0" parTransId="{F1C20859-D233-40EB-A20C-FDEC7A351A23}" sibTransId="{1ACD8EE7-4D86-474A-AC1F-8C94B4115143}"/>
    <dgm:cxn modelId="{58F32D4C-22E3-437E-AF2E-2AE388F57D74}" type="presParOf" srcId="{DFBC5E32-3535-42C0-A838-0693C3DBA86D}" destId="{41D1E424-B82C-4BF5-A993-C0F7F219525A}" srcOrd="0" destOrd="0" presId="urn:microsoft.com/office/officeart/2005/8/layout/chevron2"/>
    <dgm:cxn modelId="{64E7586F-B005-40EE-BE42-61D20F376D18}" type="presParOf" srcId="{41D1E424-B82C-4BF5-A993-C0F7F219525A}" destId="{1CBD7C5D-8651-4BA3-90CB-043009392B1C}" srcOrd="0" destOrd="0" presId="urn:microsoft.com/office/officeart/2005/8/layout/chevron2"/>
    <dgm:cxn modelId="{EFF263D5-32F2-4FC7-BB1D-38120E9231C7}" type="presParOf" srcId="{41D1E424-B82C-4BF5-A993-C0F7F219525A}" destId="{8AF8CFEA-67F3-40A8-AA6D-773FF31FF3EB}"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13A3349-EA9F-4EA0-9C31-7B5FE97A9B21}"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ru-RU"/>
        </a:p>
      </dgm:t>
    </dgm:pt>
    <dgm:pt modelId="{9E500BE7-B270-449D-B63B-7C214D01D88F}">
      <dgm:prSet/>
      <dgm:spPr/>
      <dgm:t>
        <a:bodyPr/>
        <a:lstStyle/>
        <a:p>
          <a:pPr rtl="0"/>
          <a:r>
            <a:rPr lang="en-US" b="1" baseline="0" dirty="0" smtClean="0"/>
            <a:t>At eight weeks:</a:t>
          </a:r>
          <a:endParaRPr lang="ru-RU" dirty="0"/>
        </a:p>
      </dgm:t>
    </dgm:pt>
    <dgm:pt modelId="{C123EAA2-CF75-48AB-AF17-1DD21B9D2D58}" type="parTrans" cxnId="{CF84A2F2-79E9-4BBF-B023-5E35BA089982}">
      <dgm:prSet/>
      <dgm:spPr/>
      <dgm:t>
        <a:bodyPr/>
        <a:lstStyle/>
        <a:p>
          <a:endParaRPr lang="ru-RU"/>
        </a:p>
      </dgm:t>
    </dgm:pt>
    <dgm:pt modelId="{B04FF362-3D6F-4471-A05A-E74934CA998D}" type="sibTrans" cxnId="{CF84A2F2-79E9-4BBF-B023-5E35BA089982}">
      <dgm:prSet/>
      <dgm:spPr/>
      <dgm:t>
        <a:bodyPr/>
        <a:lstStyle/>
        <a:p>
          <a:endParaRPr lang="ru-RU"/>
        </a:p>
      </dgm:t>
    </dgm:pt>
    <dgm:pt modelId="{42F61854-5B82-4F18-B751-8DE9A0D13C5B}">
      <dgm:prSet custT="1"/>
      <dgm:spPr/>
      <dgm:t>
        <a:bodyPr/>
        <a:lstStyle/>
        <a:p>
          <a:pPr rtl="0"/>
          <a:r>
            <a:rPr lang="en-US" sz="2400" baseline="0" dirty="0" smtClean="0">
              <a:latin typeface="Times New Roman" pitchFamily="18" charset="0"/>
              <a:cs typeface="Times New Roman" pitchFamily="18" charset="0"/>
            </a:rPr>
            <a:t>All major organs and external body structures have begun to form.</a:t>
          </a:r>
          <a:endParaRPr lang="ru-RU" sz="2400" dirty="0">
            <a:latin typeface="Times New Roman" pitchFamily="18" charset="0"/>
            <a:cs typeface="Times New Roman" pitchFamily="18" charset="0"/>
          </a:endParaRPr>
        </a:p>
      </dgm:t>
    </dgm:pt>
    <dgm:pt modelId="{E4E99AF1-C399-4986-91BE-366A5090C55B}" type="parTrans" cxnId="{9FA916D7-2F2F-4C7B-B32F-132A1C32EC35}">
      <dgm:prSet/>
      <dgm:spPr/>
      <dgm:t>
        <a:bodyPr/>
        <a:lstStyle/>
        <a:p>
          <a:endParaRPr lang="ru-RU"/>
        </a:p>
      </dgm:t>
    </dgm:pt>
    <dgm:pt modelId="{ECEAFC52-9075-4589-8A4C-A5F371480E88}" type="sibTrans" cxnId="{9FA916D7-2F2F-4C7B-B32F-132A1C32EC35}">
      <dgm:prSet/>
      <dgm:spPr/>
      <dgm:t>
        <a:bodyPr/>
        <a:lstStyle/>
        <a:p>
          <a:endParaRPr lang="ru-RU"/>
        </a:p>
      </dgm:t>
    </dgm:pt>
    <dgm:pt modelId="{B18E1ECA-7D01-470B-A0CF-37CA70DBB676}">
      <dgm:prSet custT="1"/>
      <dgm:spPr/>
      <dgm:t>
        <a:bodyPr/>
        <a:lstStyle/>
        <a:p>
          <a:pPr rtl="0"/>
          <a:r>
            <a:rPr lang="en-US" sz="2400" baseline="0" dirty="0" smtClean="0">
              <a:latin typeface="Times New Roman" pitchFamily="18" charset="0"/>
              <a:cs typeface="Times New Roman" pitchFamily="18" charset="0"/>
            </a:rPr>
            <a:t>Your baby's heart beats with a regular rhythm.</a:t>
          </a:r>
          <a:endParaRPr lang="ru-RU" sz="2400" dirty="0">
            <a:latin typeface="Times New Roman" pitchFamily="18" charset="0"/>
            <a:cs typeface="Times New Roman" pitchFamily="18" charset="0"/>
          </a:endParaRPr>
        </a:p>
      </dgm:t>
    </dgm:pt>
    <dgm:pt modelId="{4E63FB05-6A8C-49F5-A1A1-F5AFD551C79D}" type="parTrans" cxnId="{662C4820-58A3-4F55-AC61-03F8EECE143E}">
      <dgm:prSet/>
      <dgm:spPr/>
      <dgm:t>
        <a:bodyPr/>
        <a:lstStyle/>
        <a:p>
          <a:endParaRPr lang="ru-RU"/>
        </a:p>
      </dgm:t>
    </dgm:pt>
    <dgm:pt modelId="{07D04924-4B4E-41D0-A5FB-876DEB0F4D77}" type="sibTrans" cxnId="{662C4820-58A3-4F55-AC61-03F8EECE143E}">
      <dgm:prSet/>
      <dgm:spPr/>
      <dgm:t>
        <a:bodyPr/>
        <a:lstStyle/>
        <a:p>
          <a:endParaRPr lang="ru-RU"/>
        </a:p>
      </dgm:t>
    </dgm:pt>
    <dgm:pt modelId="{601DA245-7749-41BC-B64C-D8437528B2B5}">
      <dgm:prSet custT="1"/>
      <dgm:spPr/>
      <dgm:t>
        <a:bodyPr/>
        <a:lstStyle/>
        <a:p>
          <a:pPr rtl="0"/>
          <a:r>
            <a:rPr lang="en-US" sz="2400" baseline="0" dirty="0" smtClean="0">
              <a:latin typeface="Times New Roman" pitchFamily="18" charset="0"/>
              <a:cs typeface="Times New Roman" pitchFamily="18" charset="0"/>
            </a:rPr>
            <a:t>The arms and legs grow longer, and fingers and toes have begun to form.</a:t>
          </a:r>
          <a:endParaRPr lang="ru-RU" sz="2400" dirty="0">
            <a:latin typeface="Times New Roman" pitchFamily="18" charset="0"/>
            <a:cs typeface="Times New Roman" pitchFamily="18" charset="0"/>
          </a:endParaRPr>
        </a:p>
      </dgm:t>
    </dgm:pt>
    <dgm:pt modelId="{D498D6EE-1F44-4CDC-AE32-435E2475F9F9}" type="parTrans" cxnId="{192C616B-B2F9-4E2A-BFBB-CC92D9953F9F}">
      <dgm:prSet/>
      <dgm:spPr/>
      <dgm:t>
        <a:bodyPr/>
        <a:lstStyle/>
        <a:p>
          <a:endParaRPr lang="ru-RU"/>
        </a:p>
      </dgm:t>
    </dgm:pt>
    <dgm:pt modelId="{F2146C71-41B7-409B-A41A-D842D2775C5E}" type="sibTrans" cxnId="{192C616B-B2F9-4E2A-BFBB-CC92D9953F9F}">
      <dgm:prSet/>
      <dgm:spPr/>
      <dgm:t>
        <a:bodyPr/>
        <a:lstStyle/>
        <a:p>
          <a:endParaRPr lang="ru-RU"/>
        </a:p>
      </dgm:t>
    </dgm:pt>
    <dgm:pt modelId="{4E650028-4C54-43BA-80F7-0BFC2388B9CB}">
      <dgm:prSet custT="1"/>
      <dgm:spPr/>
      <dgm:t>
        <a:bodyPr/>
        <a:lstStyle/>
        <a:p>
          <a:pPr rtl="0"/>
          <a:r>
            <a:rPr lang="en-US" sz="2400" baseline="0" dirty="0" smtClean="0">
              <a:latin typeface="Times New Roman" pitchFamily="18" charset="0"/>
              <a:cs typeface="Times New Roman" pitchFamily="18" charset="0"/>
            </a:rPr>
            <a:t>The sex organs begin to form.</a:t>
          </a:r>
          <a:endParaRPr lang="ru-RU" sz="2400" dirty="0">
            <a:latin typeface="Times New Roman" pitchFamily="18" charset="0"/>
            <a:cs typeface="Times New Roman" pitchFamily="18" charset="0"/>
          </a:endParaRPr>
        </a:p>
      </dgm:t>
    </dgm:pt>
    <dgm:pt modelId="{6F810716-906C-467A-8B24-59AEEB9053B2}" type="parTrans" cxnId="{E4A85F72-229C-46DB-834D-83E594B1DC6D}">
      <dgm:prSet/>
      <dgm:spPr/>
      <dgm:t>
        <a:bodyPr/>
        <a:lstStyle/>
        <a:p>
          <a:endParaRPr lang="ru-RU"/>
        </a:p>
      </dgm:t>
    </dgm:pt>
    <dgm:pt modelId="{E14D46B2-3A80-49B8-A474-F782D6318EA4}" type="sibTrans" cxnId="{E4A85F72-229C-46DB-834D-83E594B1DC6D}">
      <dgm:prSet/>
      <dgm:spPr/>
      <dgm:t>
        <a:bodyPr/>
        <a:lstStyle/>
        <a:p>
          <a:endParaRPr lang="ru-RU"/>
        </a:p>
      </dgm:t>
    </dgm:pt>
    <dgm:pt modelId="{414C5A0D-18B2-471B-8BF4-1A30199DC346}">
      <dgm:prSet custT="1"/>
      <dgm:spPr/>
      <dgm:t>
        <a:bodyPr/>
        <a:lstStyle/>
        <a:p>
          <a:pPr rtl="0"/>
          <a:r>
            <a:rPr lang="en-US" sz="2400" baseline="0" dirty="0" smtClean="0">
              <a:latin typeface="Times New Roman" pitchFamily="18" charset="0"/>
              <a:cs typeface="Times New Roman" pitchFamily="18" charset="0"/>
            </a:rPr>
            <a:t>The eyes have moved forward on the face and eyelids have formed.</a:t>
          </a:r>
          <a:endParaRPr lang="ru-RU" sz="2400" dirty="0">
            <a:latin typeface="Times New Roman" pitchFamily="18" charset="0"/>
            <a:cs typeface="Times New Roman" pitchFamily="18" charset="0"/>
          </a:endParaRPr>
        </a:p>
      </dgm:t>
    </dgm:pt>
    <dgm:pt modelId="{6DD395CA-8D9A-4011-B799-3CECBD2A0B88}" type="parTrans" cxnId="{17D45A20-46B7-4E5F-BEBF-7D455450C810}">
      <dgm:prSet/>
      <dgm:spPr/>
      <dgm:t>
        <a:bodyPr/>
        <a:lstStyle/>
        <a:p>
          <a:endParaRPr lang="ru-RU"/>
        </a:p>
      </dgm:t>
    </dgm:pt>
    <dgm:pt modelId="{30060351-FA7A-46C1-9D83-71F1D679CD2F}" type="sibTrans" cxnId="{17D45A20-46B7-4E5F-BEBF-7D455450C810}">
      <dgm:prSet/>
      <dgm:spPr/>
      <dgm:t>
        <a:bodyPr/>
        <a:lstStyle/>
        <a:p>
          <a:endParaRPr lang="ru-RU"/>
        </a:p>
      </dgm:t>
    </dgm:pt>
    <dgm:pt modelId="{936CD519-8C80-4A44-9D3D-16EF89B51D91}">
      <dgm:prSet custT="1"/>
      <dgm:spPr/>
      <dgm:t>
        <a:bodyPr/>
        <a:lstStyle/>
        <a:p>
          <a:pPr rtl="0"/>
          <a:r>
            <a:rPr lang="en-US" sz="2400" baseline="0" dirty="0" smtClean="0">
              <a:latin typeface="Times New Roman" pitchFamily="18" charset="0"/>
              <a:cs typeface="Times New Roman" pitchFamily="18" charset="0"/>
            </a:rPr>
            <a:t>The umbilical cord is clearly visible.</a:t>
          </a:r>
          <a:endParaRPr lang="ru-RU" sz="2400" dirty="0">
            <a:latin typeface="Times New Roman" pitchFamily="18" charset="0"/>
            <a:cs typeface="Times New Roman" pitchFamily="18" charset="0"/>
          </a:endParaRPr>
        </a:p>
      </dgm:t>
    </dgm:pt>
    <dgm:pt modelId="{8FE0137E-BCD1-47F4-AB50-897433A149CE}" type="parTrans" cxnId="{1024D844-A318-46B4-ACE7-0F5B76AF2B2D}">
      <dgm:prSet/>
      <dgm:spPr/>
      <dgm:t>
        <a:bodyPr/>
        <a:lstStyle/>
        <a:p>
          <a:endParaRPr lang="ru-RU"/>
        </a:p>
      </dgm:t>
    </dgm:pt>
    <dgm:pt modelId="{3B9D5EDB-0BD0-49C1-B6CE-0CBB899F33C1}" type="sibTrans" cxnId="{1024D844-A318-46B4-ACE7-0F5B76AF2B2D}">
      <dgm:prSet/>
      <dgm:spPr/>
      <dgm:t>
        <a:bodyPr/>
        <a:lstStyle/>
        <a:p>
          <a:endParaRPr lang="ru-RU"/>
        </a:p>
      </dgm:t>
    </dgm:pt>
    <dgm:pt modelId="{631E1F85-12A9-4E3A-AFDC-C474AF1809C2}">
      <dgm:prSet custT="1"/>
      <dgm:spPr/>
      <dgm:t>
        <a:bodyPr/>
        <a:lstStyle/>
        <a:p>
          <a:pPr rtl="0"/>
          <a:r>
            <a:rPr lang="en-US" sz="2400" baseline="0" dirty="0" smtClean="0">
              <a:latin typeface="Times New Roman" pitchFamily="18" charset="0"/>
              <a:cs typeface="Times New Roman" pitchFamily="18" charset="0"/>
            </a:rPr>
            <a:t>At the end of eight weeks, your baby is a fetus and looks more like a human. Your baby is nearly 1 inch long and weighs less than one-eighth ounce.</a:t>
          </a:r>
          <a:endParaRPr lang="ru-RU" sz="2400" dirty="0">
            <a:latin typeface="Times New Roman" pitchFamily="18" charset="0"/>
            <a:cs typeface="Times New Roman" pitchFamily="18" charset="0"/>
          </a:endParaRPr>
        </a:p>
      </dgm:t>
    </dgm:pt>
    <dgm:pt modelId="{FFEEDB04-5C75-44A4-A653-63041459177F}" type="parTrans" cxnId="{89C1DDA6-6544-4AD9-ABF7-8A5FE233A19D}">
      <dgm:prSet/>
      <dgm:spPr/>
      <dgm:t>
        <a:bodyPr/>
        <a:lstStyle/>
        <a:p>
          <a:endParaRPr lang="ru-RU"/>
        </a:p>
      </dgm:t>
    </dgm:pt>
    <dgm:pt modelId="{B28F3992-1C70-4C95-AA2A-D050EBD5FDA9}" type="sibTrans" cxnId="{89C1DDA6-6544-4AD9-ABF7-8A5FE233A19D}">
      <dgm:prSet/>
      <dgm:spPr/>
      <dgm:t>
        <a:bodyPr/>
        <a:lstStyle/>
        <a:p>
          <a:endParaRPr lang="ru-RU"/>
        </a:p>
      </dgm:t>
    </dgm:pt>
    <dgm:pt modelId="{4C1130BD-6F07-4269-A10B-0C6722240068}" type="pres">
      <dgm:prSet presAssocID="{F13A3349-EA9F-4EA0-9C31-7B5FE97A9B21}" presName="linearFlow" presStyleCnt="0">
        <dgm:presLayoutVars>
          <dgm:dir/>
          <dgm:animLvl val="lvl"/>
          <dgm:resizeHandles val="exact"/>
        </dgm:presLayoutVars>
      </dgm:prSet>
      <dgm:spPr/>
      <dgm:t>
        <a:bodyPr/>
        <a:lstStyle/>
        <a:p>
          <a:endParaRPr lang="ru-RU"/>
        </a:p>
      </dgm:t>
    </dgm:pt>
    <dgm:pt modelId="{B7B1078D-322D-4908-9249-D791D63AEE9E}" type="pres">
      <dgm:prSet presAssocID="{9E500BE7-B270-449D-B63B-7C214D01D88F}" presName="composite" presStyleCnt="0"/>
      <dgm:spPr/>
    </dgm:pt>
    <dgm:pt modelId="{328CEF0D-D70E-450A-9422-F35952EAEC66}" type="pres">
      <dgm:prSet presAssocID="{9E500BE7-B270-449D-B63B-7C214D01D88F}" presName="parentText" presStyleLbl="alignNode1" presStyleIdx="0" presStyleCnt="1" custScaleY="101733" custLinFactNeighborX="-4754" custLinFactNeighborY="-16766">
        <dgm:presLayoutVars>
          <dgm:chMax val="1"/>
          <dgm:bulletEnabled val="1"/>
        </dgm:presLayoutVars>
      </dgm:prSet>
      <dgm:spPr/>
      <dgm:t>
        <a:bodyPr/>
        <a:lstStyle/>
        <a:p>
          <a:endParaRPr lang="ru-RU"/>
        </a:p>
      </dgm:t>
    </dgm:pt>
    <dgm:pt modelId="{1DBB9A31-7EE0-42DC-AB78-72CCAA81AB12}" type="pres">
      <dgm:prSet presAssocID="{9E500BE7-B270-449D-B63B-7C214D01D88F}" presName="descendantText" presStyleLbl="alignAcc1" presStyleIdx="0" presStyleCnt="1" custScaleX="99861" custScaleY="177553">
        <dgm:presLayoutVars>
          <dgm:bulletEnabled val="1"/>
        </dgm:presLayoutVars>
      </dgm:prSet>
      <dgm:spPr/>
      <dgm:t>
        <a:bodyPr/>
        <a:lstStyle/>
        <a:p>
          <a:endParaRPr lang="ru-RU"/>
        </a:p>
      </dgm:t>
    </dgm:pt>
  </dgm:ptLst>
  <dgm:cxnLst>
    <dgm:cxn modelId="{17D45A20-46B7-4E5F-BEBF-7D455450C810}" srcId="{9E500BE7-B270-449D-B63B-7C214D01D88F}" destId="{414C5A0D-18B2-471B-8BF4-1A30199DC346}" srcOrd="4" destOrd="0" parTransId="{6DD395CA-8D9A-4011-B799-3CECBD2A0B88}" sibTransId="{30060351-FA7A-46C1-9D83-71F1D679CD2F}"/>
    <dgm:cxn modelId="{89A62750-4BAA-439E-B4DA-B8C2F908FB37}" type="presOf" srcId="{42F61854-5B82-4F18-B751-8DE9A0D13C5B}" destId="{1DBB9A31-7EE0-42DC-AB78-72CCAA81AB12}" srcOrd="0" destOrd="0" presId="urn:microsoft.com/office/officeart/2005/8/layout/chevron2"/>
    <dgm:cxn modelId="{89C1DDA6-6544-4AD9-ABF7-8A5FE233A19D}" srcId="{9E500BE7-B270-449D-B63B-7C214D01D88F}" destId="{631E1F85-12A9-4E3A-AFDC-C474AF1809C2}" srcOrd="6" destOrd="0" parTransId="{FFEEDB04-5C75-44A4-A653-63041459177F}" sibTransId="{B28F3992-1C70-4C95-AA2A-D050EBD5FDA9}"/>
    <dgm:cxn modelId="{E7D2CE86-FE63-42BB-9092-67CE6DCAE9D5}" type="presOf" srcId="{936CD519-8C80-4A44-9D3D-16EF89B51D91}" destId="{1DBB9A31-7EE0-42DC-AB78-72CCAA81AB12}" srcOrd="0" destOrd="5" presId="urn:microsoft.com/office/officeart/2005/8/layout/chevron2"/>
    <dgm:cxn modelId="{9FA916D7-2F2F-4C7B-B32F-132A1C32EC35}" srcId="{9E500BE7-B270-449D-B63B-7C214D01D88F}" destId="{42F61854-5B82-4F18-B751-8DE9A0D13C5B}" srcOrd="0" destOrd="0" parTransId="{E4E99AF1-C399-4986-91BE-366A5090C55B}" sibTransId="{ECEAFC52-9075-4589-8A4C-A5F371480E88}"/>
    <dgm:cxn modelId="{0B9FA6DE-703B-472A-97F4-2B115606844F}" type="presOf" srcId="{4E650028-4C54-43BA-80F7-0BFC2388B9CB}" destId="{1DBB9A31-7EE0-42DC-AB78-72CCAA81AB12}" srcOrd="0" destOrd="3" presId="urn:microsoft.com/office/officeart/2005/8/layout/chevron2"/>
    <dgm:cxn modelId="{D7B1FD17-EC35-4288-BA3C-32FD7710987C}" type="presOf" srcId="{9E500BE7-B270-449D-B63B-7C214D01D88F}" destId="{328CEF0D-D70E-450A-9422-F35952EAEC66}" srcOrd="0" destOrd="0" presId="urn:microsoft.com/office/officeart/2005/8/layout/chevron2"/>
    <dgm:cxn modelId="{541F6A80-7904-4F80-AB5F-371BA53589D1}" type="presOf" srcId="{B18E1ECA-7D01-470B-A0CF-37CA70DBB676}" destId="{1DBB9A31-7EE0-42DC-AB78-72CCAA81AB12}" srcOrd="0" destOrd="1" presId="urn:microsoft.com/office/officeart/2005/8/layout/chevron2"/>
    <dgm:cxn modelId="{192C616B-B2F9-4E2A-BFBB-CC92D9953F9F}" srcId="{9E500BE7-B270-449D-B63B-7C214D01D88F}" destId="{601DA245-7749-41BC-B64C-D8437528B2B5}" srcOrd="2" destOrd="0" parTransId="{D498D6EE-1F44-4CDC-AE32-435E2475F9F9}" sibTransId="{F2146C71-41B7-409B-A41A-D842D2775C5E}"/>
    <dgm:cxn modelId="{E4A85F72-229C-46DB-834D-83E594B1DC6D}" srcId="{9E500BE7-B270-449D-B63B-7C214D01D88F}" destId="{4E650028-4C54-43BA-80F7-0BFC2388B9CB}" srcOrd="3" destOrd="0" parTransId="{6F810716-906C-467A-8B24-59AEEB9053B2}" sibTransId="{E14D46B2-3A80-49B8-A474-F782D6318EA4}"/>
    <dgm:cxn modelId="{662C4820-58A3-4F55-AC61-03F8EECE143E}" srcId="{9E500BE7-B270-449D-B63B-7C214D01D88F}" destId="{B18E1ECA-7D01-470B-A0CF-37CA70DBB676}" srcOrd="1" destOrd="0" parTransId="{4E63FB05-6A8C-49F5-A1A1-F5AFD551C79D}" sibTransId="{07D04924-4B4E-41D0-A5FB-876DEB0F4D77}"/>
    <dgm:cxn modelId="{E141BA04-D32E-4F9C-9037-88DB14F8E33D}" type="presOf" srcId="{631E1F85-12A9-4E3A-AFDC-C474AF1809C2}" destId="{1DBB9A31-7EE0-42DC-AB78-72CCAA81AB12}" srcOrd="0" destOrd="6" presId="urn:microsoft.com/office/officeart/2005/8/layout/chevron2"/>
    <dgm:cxn modelId="{05315886-10E2-4F53-92F7-4799B69B4673}" type="presOf" srcId="{F13A3349-EA9F-4EA0-9C31-7B5FE97A9B21}" destId="{4C1130BD-6F07-4269-A10B-0C6722240068}" srcOrd="0" destOrd="0" presId="urn:microsoft.com/office/officeart/2005/8/layout/chevron2"/>
    <dgm:cxn modelId="{2575302C-EA61-4A10-9C2E-33B08302FCA3}" type="presOf" srcId="{414C5A0D-18B2-471B-8BF4-1A30199DC346}" destId="{1DBB9A31-7EE0-42DC-AB78-72CCAA81AB12}" srcOrd="0" destOrd="4" presId="urn:microsoft.com/office/officeart/2005/8/layout/chevron2"/>
    <dgm:cxn modelId="{04464C9B-1EBB-49CC-ABEA-1CCF054639BF}" type="presOf" srcId="{601DA245-7749-41BC-B64C-D8437528B2B5}" destId="{1DBB9A31-7EE0-42DC-AB78-72CCAA81AB12}" srcOrd="0" destOrd="2" presId="urn:microsoft.com/office/officeart/2005/8/layout/chevron2"/>
    <dgm:cxn modelId="{CF84A2F2-79E9-4BBF-B023-5E35BA089982}" srcId="{F13A3349-EA9F-4EA0-9C31-7B5FE97A9B21}" destId="{9E500BE7-B270-449D-B63B-7C214D01D88F}" srcOrd="0" destOrd="0" parTransId="{C123EAA2-CF75-48AB-AF17-1DD21B9D2D58}" sibTransId="{B04FF362-3D6F-4471-A05A-E74934CA998D}"/>
    <dgm:cxn modelId="{1024D844-A318-46B4-ACE7-0F5B76AF2B2D}" srcId="{9E500BE7-B270-449D-B63B-7C214D01D88F}" destId="{936CD519-8C80-4A44-9D3D-16EF89B51D91}" srcOrd="5" destOrd="0" parTransId="{8FE0137E-BCD1-47F4-AB50-897433A149CE}" sibTransId="{3B9D5EDB-0BD0-49C1-B6CE-0CBB899F33C1}"/>
    <dgm:cxn modelId="{036367AF-F971-48CD-8F1D-D0E26D43F8AC}" type="presParOf" srcId="{4C1130BD-6F07-4269-A10B-0C6722240068}" destId="{B7B1078D-322D-4908-9249-D791D63AEE9E}" srcOrd="0" destOrd="0" presId="urn:microsoft.com/office/officeart/2005/8/layout/chevron2"/>
    <dgm:cxn modelId="{F8CA74F4-3E06-4D49-9D49-36BC88D005D6}" type="presParOf" srcId="{B7B1078D-322D-4908-9249-D791D63AEE9E}" destId="{328CEF0D-D70E-450A-9422-F35952EAEC66}" srcOrd="0" destOrd="0" presId="urn:microsoft.com/office/officeart/2005/8/layout/chevron2"/>
    <dgm:cxn modelId="{38ED59AA-B985-40F7-B60A-6B508A7AB766}" type="presParOf" srcId="{B7B1078D-322D-4908-9249-D791D63AEE9E}" destId="{1DBB9A31-7EE0-42DC-AB78-72CCAA81AB12}"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66AD9BA-AC80-4CA8-81D7-2E54D3D1D37F}"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ru-RU"/>
        </a:p>
      </dgm:t>
    </dgm:pt>
    <dgm:pt modelId="{B0DCA61F-6541-4942-8864-B5CBB729F0A6}">
      <dgm:prSet/>
      <dgm:spPr/>
      <dgm:t>
        <a:bodyPr/>
        <a:lstStyle/>
        <a:p>
          <a:pPr rtl="0"/>
          <a:r>
            <a:rPr lang="en-US" b="1" baseline="0" dirty="0" smtClean="0"/>
            <a:t>At 12 weeks:</a:t>
          </a:r>
          <a:endParaRPr lang="ru-RU" dirty="0"/>
        </a:p>
      </dgm:t>
    </dgm:pt>
    <dgm:pt modelId="{590F8DCD-503F-460E-B2F8-75B29294A98D}" type="parTrans" cxnId="{E4C8E2D8-DB37-44EE-9F10-0CA48FBEFE09}">
      <dgm:prSet/>
      <dgm:spPr/>
      <dgm:t>
        <a:bodyPr/>
        <a:lstStyle/>
        <a:p>
          <a:endParaRPr lang="ru-RU"/>
        </a:p>
      </dgm:t>
    </dgm:pt>
    <dgm:pt modelId="{AD1077CD-434D-4EF7-B5DC-3AEEDA67D2D3}" type="sibTrans" cxnId="{E4C8E2D8-DB37-44EE-9F10-0CA48FBEFE09}">
      <dgm:prSet/>
      <dgm:spPr/>
      <dgm:t>
        <a:bodyPr/>
        <a:lstStyle/>
        <a:p>
          <a:endParaRPr lang="ru-RU"/>
        </a:p>
      </dgm:t>
    </dgm:pt>
    <dgm:pt modelId="{FF1D6D88-9218-4B5A-9240-1CC0E4D8185A}">
      <dgm:prSet custT="1"/>
      <dgm:spPr/>
      <dgm:t>
        <a:bodyPr/>
        <a:lstStyle/>
        <a:p>
          <a:pPr rtl="0"/>
          <a:r>
            <a:rPr lang="en-US" sz="2400" baseline="0" dirty="0" smtClean="0">
              <a:latin typeface="Times New Roman" pitchFamily="18" charset="0"/>
              <a:cs typeface="Times New Roman" pitchFamily="18" charset="0"/>
            </a:rPr>
            <a:t>The nerves and muscles begin to work together. Your baby can make a fist.</a:t>
          </a:r>
          <a:endParaRPr lang="ru-RU" sz="2400" dirty="0">
            <a:latin typeface="Times New Roman" pitchFamily="18" charset="0"/>
            <a:cs typeface="Times New Roman" pitchFamily="18" charset="0"/>
          </a:endParaRPr>
        </a:p>
      </dgm:t>
    </dgm:pt>
    <dgm:pt modelId="{16872058-E588-4889-862B-EB24E40183D1}" type="parTrans" cxnId="{902552B6-84A8-48EC-9646-CB8677A5DBC5}">
      <dgm:prSet/>
      <dgm:spPr/>
      <dgm:t>
        <a:bodyPr/>
        <a:lstStyle/>
        <a:p>
          <a:endParaRPr lang="ru-RU"/>
        </a:p>
      </dgm:t>
    </dgm:pt>
    <dgm:pt modelId="{4112AAA6-8BA5-44A7-B672-ECC2A4552933}" type="sibTrans" cxnId="{902552B6-84A8-48EC-9646-CB8677A5DBC5}">
      <dgm:prSet/>
      <dgm:spPr/>
      <dgm:t>
        <a:bodyPr/>
        <a:lstStyle/>
        <a:p>
          <a:endParaRPr lang="ru-RU"/>
        </a:p>
      </dgm:t>
    </dgm:pt>
    <dgm:pt modelId="{DDFA002E-917C-40DF-8DBB-176AF920AE6C}">
      <dgm:prSet custT="1"/>
      <dgm:spPr/>
      <dgm:t>
        <a:bodyPr/>
        <a:lstStyle/>
        <a:p>
          <a:pPr rtl="0"/>
          <a:r>
            <a:rPr lang="en-US" sz="2400" baseline="0" dirty="0" smtClean="0">
              <a:latin typeface="Times New Roman" pitchFamily="18" charset="0"/>
              <a:cs typeface="Times New Roman" pitchFamily="18" charset="0"/>
            </a:rPr>
            <a:t>The external sex organs show if your baby is a boy or girl. A woman who has an ultrasound in the second trimester or later might be able to find out the baby's sex.</a:t>
          </a:r>
          <a:endParaRPr lang="ru-RU" sz="2400" dirty="0">
            <a:latin typeface="Times New Roman" pitchFamily="18" charset="0"/>
            <a:cs typeface="Times New Roman" pitchFamily="18" charset="0"/>
          </a:endParaRPr>
        </a:p>
      </dgm:t>
    </dgm:pt>
    <dgm:pt modelId="{20421109-380B-4782-A78E-73F45B3F99D2}" type="parTrans" cxnId="{9686AC02-9B65-4DDC-8DC6-E9A468F4726E}">
      <dgm:prSet/>
      <dgm:spPr/>
      <dgm:t>
        <a:bodyPr/>
        <a:lstStyle/>
        <a:p>
          <a:endParaRPr lang="ru-RU"/>
        </a:p>
      </dgm:t>
    </dgm:pt>
    <dgm:pt modelId="{D7087941-B365-4B1B-9EFC-CEBA94F44548}" type="sibTrans" cxnId="{9686AC02-9B65-4DDC-8DC6-E9A468F4726E}">
      <dgm:prSet/>
      <dgm:spPr/>
      <dgm:t>
        <a:bodyPr/>
        <a:lstStyle/>
        <a:p>
          <a:endParaRPr lang="ru-RU"/>
        </a:p>
      </dgm:t>
    </dgm:pt>
    <dgm:pt modelId="{2D6AE8ED-C090-4623-890C-D08014F98BDB}">
      <dgm:prSet custT="1"/>
      <dgm:spPr/>
      <dgm:t>
        <a:bodyPr/>
        <a:lstStyle/>
        <a:p>
          <a:pPr rtl="0"/>
          <a:r>
            <a:rPr lang="en-US" sz="2400" baseline="0" dirty="0" smtClean="0">
              <a:latin typeface="Times New Roman" pitchFamily="18" charset="0"/>
              <a:cs typeface="Times New Roman" pitchFamily="18" charset="0"/>
            </a:rPr>
            <a:t>Eyelids close to protect the developing eyes. They will not open again until the 28th week.</a:t>
          </a:r>
          <a:endParaRPr lang="ru-RU" sz="2400" dirty="0">
            <a:latin typeface="Times New Roman" pitchFamily="18" charset="0"/>
            <a:cs typeface="Times New Roman" pitchFamily="18" charset="0"/>
          </a:endParaRPr>
        </a:p>
      </dgm:t>
    </dgm:pt>
    <dgm:pt modelId="{1DB8CF50-C979-4DCE-A3E3-9953D1CC6568}" type="parTrans" cxnId="{78F65860-A258-4B96-99AC-5E82DA9B3DAC}">
      <dgm:prSet/>
      <dgm:spPr/>
      <dgm:t>
        <a:bodyPr/>
        <a:lstStyle/>
        <a:p>
          <a:endParaRPr lang="ru-RU"/>
        </a:p>
      </dgm:t>
    </dgm:pt>
    <dgm:pt modelId="{FE5AFA63-79EE-48B0-97D8-514CF13E0646}" type="sibTrans" cxnId="{78F65860-A258-4B96-99AC-5E82DA9B3DAC}">
      <dgm:prSet/>
      <dgm:spPr/>
      <dgm:t>
        <a:bodyPr/>
        <a:lstStyle/>
        <a:p>
          <a:endParaRPr lang="ru-RU"/>
        </a:p>
      </dgm:t>
    </dgm:pt>
    <dgm:pt modelId="{4F1579AE-8D64-40A5-84F4-0ACEF8A5ACD2}">
      <dgm:prSet custT="1"/>
      <dgm:spPr/>
      <dgm:t>
        <a:bodyPr/>
        <a:lstStyle/>
        <a:p>
          <a:pPr rtl="0"/>
          <a:r>
            <a:rPr lang="en-US" sz="2400" baseline="0" dirty="0" smtClean="0">
              <a:latin typeface="Times New Roman" pitchFamily="18" charset="0"/>
              <a:cs typeface="Times New Roman" pitchFamily="18" charset="0"/>
            </a:rPr>
            <a:t>Head growth has slowed, and your baby is much longer. Now, at about 3 inches long, your baby weighs almost an ounce.</a:t>
          </a:r>
          <a:endParaRPr lang="ru-RU" sz="2400" dirty="0">
            <a:latin typeface="Times New Roman" pitchFamily="18" charset="0"/>
            <a:cs typeface="Times New Roman" pitchFamily="18" charset="0"/>
          </a:endParaRPr>
        </a:p>
      </dgm:t>
    </dgm:pt>
    <dgm:pt modelId="{EA3ACBA5-892F-47D7-A172-775FCEEC1523}" type="parTrans" cxnId="{449D5464-2DF1-428D-A0C2-144A706C5D6B}">
      <dgm:prSet/>
      <dgm:spPr/>
      <dgm:t>
        <a:bodyPr/>
        <a:lstStyle/>
        <a:p>
          <a:endParaRPr lang="ru-RU"/>
        </a:p>
      </dgm:t>
    </dgm:pt>
    <dgm:pt modelId="{330917CF-EC66-4329-8C96-78B8BF4C50B2}" type="sibTrans" cxnId="{449D5464-2DF1-428D-A0C2-144A706C5D6B}">
      <dgm:prSet/>
      <dgm:spPr/>
      <dgm:t>
        <a:bodyPr/>
        <a:lstStyle/>
        <a:p>
          <a:endParaRPr lang="ru-RU"/>
        </a:p>
      </dgm:t>
    </dgm:pt>
    <dgm:pt modelId="{9F0A67A1-729E-4CD3-B86B-521B83BD0CA3}" type="pres">
      <dgm:prSet presAssocID="{966AD9BA-AC80-4CA8-81D7-2E54D3D1D37F}" presName="linearFlow" presStyleCnt="0">
        <dgm:presLayoutVars>
          <dgm:dir/>
          <dgm:animLvl val="lvl"/>
          <dgm:resizeHandles val="exact"/>
        </dgm:presLayoutVars>
      </dgm:prSet>
      <dgm:spPr/>
      <dgm:t>
        <a:bodyPr/>
        <a:lstStyle/>
        <a:p>
          <a:endParaRPr lang="ru-RU"/>
        </a:p>
      </dgm:t>
    </dgm:pt>
    <dgm:pt modelId="{ACA84737-6037-4BE8-BF02-7EECB7CDC660}" type="pres">
      <dgm:prSet presAssocID="{B0DCA61F-6541-4942-8864-B5CBB729F0A6}" presName="composite" presStyleCnt="0"/>
      <dgm:spPr/>
    </dgm:pt>
    <dgm:pt modelId="{2F48AAA1-4B25-4803-8ACA-3BA7FA8A99EC}" type="pres">
      <dgm:prSet presAssocID="{B0DCA61F-6541-4942-8864-B5CBB729F0A6}" presName="parentText" presStyleLbl="alignNode1" presStyleIdx="0" presStyleCnt="1" custLinFactNeighborX="-4823" custLinFactNeighborY="570">
        <dgm:presLayoutVars>
          <dgm:chMax val="1"/>
          <dgm:bulletEnabled val="1"/>
        </dgm:presLayoutVars>
      </dgm:prSet>
      <dgm:spPr/>
      <dgm:t>
        <a:bodyPr/>
        <a:lstStyle/>
        <a:p>
          <a:endParaRPr lang="ru-RU"/>
        </a:p>
      </dgm:t>
    </dgm:pt>
    <dgm:pt modelId="{653264AB-5708-4030-867B-7EEDB98F2D24}" type="pres">
      <dgm:prSet presAssocID="{B0DCA61F-6541-4942-8864-B5CBB729F0A6}" presName="descendantText" presStyleLbl="alignAcc1" presStyleIdx="0" presStyleCnt="1" custScaleX="107456" custScaleY="173658" custLinFactNeighborX="10482" custLinFactNeighborY="292">
        <dgm:presLayoutVars>
          <dgm:bulletEnabled val="1"/>
        </dgm:presLayoutVars>
      </dgm:prSet>
      <dgm:spPr/>
      <dgm:t>
        <a:bodyPr/>
        <a:lstStyle/>
        <a:p>
          <a:endParaRPr lang="ru-RU"/>
        </a:p>
      </dgm:t>
    </dgm:pt>
  </dgm:ptLst>
  <dgm:cxnLst>
    <dgm:cxn modelId="{50A11D75-E761-4C82-8FE6-024335E646FE}" type="presOf" srcId="{966AD9BA-AC80-4CA8-81D7-2E54D3D1D37F}" destId="{9F0A67A1-729E-4CD3-B86B-521B83BD0CA3}" srcOrd="0" destOrd="0" presId="urn:microsoft.com/office/officeart/2005/8/layout/chevron2"/>
    <dgm:cxn modelId="{E4C8E2D8-DB37-44EE-9F10-0CA48FBEFE09}" srcId="{966AD9BA-AC80-4CA8-81D7-2E54D3D1D37F}" destId="{B0DCA61F-6541-4942-8864-B5CBB729F0A6}" srcOrd="0" destOrd="0" parTransId="{590F8DCD-503F-460E-B2F8-75B29294A98D}" sibTransId="{AD1077CD-434D-4EF7-B5DC-3AEEDA67D2D3}"/>
    <dgm:cxn modelId="{D3737C1B-703A-4C76-986E-5DFDC4561D06}" type="presOf" srcId="{2D6AE8ED-C090-4623-890C-D08014F98BDB}" destId="{653264AB-5708-4030-867B-7EEDB98F2D24}" srcOrd="0" destOrd="2" presId="urn:microsoft.com/office/officeart/2005/8/layout/chevron2"/>
    <dgm:cxn modelId="{449D5464-2DF1-428D-A0C2-144A706C5D6B}" srcId="{B0DCA61F-6541-4942-8864-B5CBB729F0A6}" destId="{4F1579AE-8D64-40A5-84F4-0ACEF8A5ACD2}" srcOrd="3" destOrd="0" parTransId="{EA3ACBA5-892F-47D7-A172-775FCEEC1523}" sibTransId="{330917CF-EC66-4329-8C96-78B8BF4C50B2}"/>
    <dgm:cxn modelId="{04874160-4A09-4C11-A097-AC6F6E1296A8}" type="presOf" srcId="{4F1579AE-8D64-40A5-84F4-0ACEF8A5ACD2}" destId="{653264AB-5708-4030-867B-7EEDB98F2D24}" srcOrd="0" destOrd="3" presId="urn:microsoft.com/office/officeart/2005/8/layout/chevron2"/>
    <dgm:cxn modelId="{D2DCD64D-8DDF-4B68-B778-B60E7A120DB7}" type="presOf" srcId="{DDFA002E-917C-40DF-8DBB-176AF920AE6C}" destId="{653264AB-5708-4030-867B-7EEDB98F2D24}" srcOrd="0" destOrd="1" presId="urn:microsoft.com/office/officeart/2005/8/layout/chevron2"/>
    <dgm:cxn modelId="{902552B6-84A8-48EC-9646-CB8677A5DBC5}" srcId="{B0DCA61F-6541-4942-8864-B5CBB729F0A6}" destId="{FF1D6D88-9218-4B5A-9240-1CC0E4D8185A}" srcOrd="0" destOrd="0" parTransId="{16872058-E588-4889-862B-EB24E40183D1}" sibTransId="{4112AAA6-8BA5-44A7-B672-ECC2A4552933}"/>
    <dgm:cxn modelId="{9686AC02-9B65-4DDC-8DC6-E9A468F4726E}" srcId="{B0DCA61F-6541-4942-8864-B5CBB729F0A6}" destId="{DDFA002E-917C-40DF-8DBB-176AF920AE6C}" srcOrd="1" destOrd="0" parTransId="{20421109-380B-4782-A78E-73F45B3F99D2}" sibTransId="{D7087941-B365-4B1B-9EFC-CEBA94F44548}"/>
    <dgm:cxn modelId="{5AECA0F9-4B48-447C-ADB4-CC207CC09D98}" type="presOf" srcId="{FF1D6D88-9218-4B5A-9240-1CC0E4D8185A}" destId="{653264AB-5708-4030-867B-7EEDB98F2D24}" srcOrd="0" destOrd="0" presId="urn:microsoft.com/office/officeart/2005/8/layout/chevron2"/>
    <dgm:cxn modelId="{86468D43-BE2D-4B76-862F-9A4908E3D84D}" type="presOf" srcId="{B0DCA61F-6541-4942-8864-B5CBB729F0A6}" destId="{2F48AAA1-4B25-4803-8ACA-3BA7FA8A99EC}" srcOrd="0" destOrd="0" presId="urn:microsoft.com/office/officeart/2005/8/layout/chevron2"/>
    <dgm:cxn modelId="{78F65860-A258-4B96-99AC-5E82DA9B3DAC}" srcId="{B0DCA61F-6541-4942-8864-B5CBB729F0A6}" destId="{2D6AE8ED-C090-4623-890C-D08014F98BDB}" srcOrd="2" destOrd="0" parTransId="{1DB8CF50-C979-4DCE-A3E3-9953D1CC6568}" sibTransId="{FE5AFA63-79EE-48B0-97D8-514CF13E0646}"/>
    <dgm:cxn modelId="{90827331-2501-4575-A4AC-B1329A9BDD21}" type="presParOf" srcId="{9F0A67A1-729E-4CD3-B86B-521B83BD0CA3}" destId="{ACA84737-6037-4BE8-BF02-7EECB7CDC660}" srcOrd="0" destOrd="0" presId="urn:microsoft.com/office/officeart/2005/8/layout/chevron2"/>
    <dgm:cxn modelId="{B3B74726-3328-4787-9552-E40C429F9EA6}" type="presParOf" srcId="{ACA84737-6037-4BE8-BF02-7EECB7CDC660}" destId="{2F48AAA1-4B25-4803-8ACA-3BA7FA8A99EC}" srcOrd="0" destOrd="0" presId="urn:microsoft.com/office/officeart/2005/8/layout/chevron2"/>
    <dgm:cxn modelId="{CEC672BF-4732-4344-8417-B62FCDEAF70A}" type="presParOf" srcId="{ACA84737-6037-4BE8-BF02-7EECB7CDC660}" destId="{653264AB-5708-4030-867B-7EEDB98F2D24}"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19F75DD-C466-4470-AC9F-15A3A9D4A2A8}"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ru-RU"/>
        </a:p>
      </dgm:t>
    </dgm:pt>
    <dgm:pt modelId="{67B020D1-6C92-4271-B6F7-FCE580FA3A6F}">
      <dgm:prSet/>
      <dgm:spPr/>
      <dgm:t>
        <a:bodyPr/>
        <a:lstStyle/>
        <a:p>
          <a:pPr rtl="0"/>
          <a:r>
            <a:rPr lang="en-US" b="1" baseline="0" smtClean="0"/>
            <a:t>At 16 weeks:</a:t>
          </a:r>
          <a:endParaRPr lang="ru-RU"/>
        </a:p>
      </dgm:t>
    </dgm:pt>
    <dgm:pt modelId="{8E77E76F-E233-425B-8A2E-54627F29B754}" type="parTrans" cxnId="{B9C091F5-0856-4F87-821F-6429B10E1313}">
      <dgm:prSet/>
      <dgm:spPr/>
      <dgm:t>
        <a:bodyPr/>
        <a:lstStyle/>
        <a:p>
          <a:endParaRPr lang="ru-RU"/>
        </a:p>
      </dgm:t>
    </dgm:pt>
    <dgm:pt modelId="{1E32DC63-9BA6-4BCF-9464-E436C1DE13BD}" type="sibTrans" cxnId="{B9C091F5-0856-4F87-821F-6429B10E1313}">
      <dgm:prSet/>
      <dgm:spPr/>
      <dgm:t>
        <a:bodyPr/>
        <a:lstStyle/>
        <a:p>
          <a:endParaRPr lang="ru-RU"/>
        </a:p>
      </dgm:t>
    </dgm:pt>
    <dgm:pt modelId="{8DBE723A-97A0-4FDB-93DE-13B0F27A46D0}">
      <dgm:prSet custT="1"/>
      <dgm:spPr/>
      <dgm:t>
        <a:bodyPr/>
        <a:lstStyle/>
        <a:p>
          <a:pPr rtl="0"/>
          <a:r>
            <a:rPr lang="en-US" sz="2400" baseline="0" dirty="0" smtClean="0">
              <a:latin typeface="Times New Roman" pitchFamily="18" charset="0"/>
              <a:cs typeface="Times New Roman" pitchFamily="18" charset="0"/>
            </a:rPr>
            <a:t>Muscle tissue and bone continue to form, creating a more complete skeleton.</a:t>
          </a:r>
          <a:endParaRPr lang="ru-RU" sz="2400" dirty="0">
            <a:latin typeface="Times New Roman" pitchFamily="18" charset="0"/>
            <a:cs typeface="Times New Roman" pitchFamily="18" charset="0"/>
          </a:endParaRPr>
        </a:p>
      </dgm:t>
    </dgm:pt>
    <dgm:pt modelId="{58303ABE-BDB0-43FB-8680-D10BB666D13A}" type="parTrans" cxnId="{1D26256E-9417-41DB-A046-A4A0363EC435}">
      <dgm:prSet/>
      <dgm:spPr/>
      <dgm:t>
        <a:bodyPr/>
        <a:lstStyle/>
        <a:p>
          <a:endParaRPr lang="ru-RU"/>
        </a:p>
      </dgm:t>
    </dgm:pt>
    <dgm:pt modelId="{6DD06F34-CDB5-4291-856F-3651B95FA4C0}" type="sibTrans" cxnId="{1D26256E-9417-41DB-A046-A4A0363EC435}">
      <dgm:prSet/>
      <dgm:spPr/>
      <dgm:t>
        <a:bodyPr/>
        <a:lstStyle/>
        <a:p>
          <a:endParaRPr lang="ru-RU"/>
        </a:p>
      </dgm:t>
    </dgm:pt>
    <dgm:pt modelId="{98F368AE-6949-47AA-BC1F-266133B1BA67}">
      <dgm:prSet custT="1"/>
      <dgm:spPr/>
      <dgm:t>
        <a:bodyPr/>
        <a:lstStyle/>
        <a:p>
          <a:pPr rtl="0"/>
          <a:r>
            <a:rPr lang="en-US" sz="2400" baseline="0" dirty="0" smtClean="0">
              <a:latin typeface="Times New Roman" pitchFamily="18" charset="0"/>
              <a:cs typeface="Times New Roman" pitchFamily="18" charset="0"/>
            </a:rPr>
            <a:t>Skin begins to form. You can nearly see through it.</a:t>
          </a:r>
          <a:endParaRPr lang="ru-RU" sz="2400" dirty="0">
            <a:latin typeface="Times New Roman" pitchFamily="18" charset="0"/>
            <a:cs typeface="Times New Roman" pitchFamily="18" charset="0"/>
          </a:endParaRPr>
        </a:p>
      </dgm:t>
    </dgm:pt>
    <dgm:pt modelId="{F086FFCB-D4F6-4192-83C6-EF424314B67C}" type="parTrans" cxnId="{7161D8E3-ED2B-4F60-98BE-C8F48853950A}">
      <dgm:prSet/>
      <dgm:spPr/>
      <dgm:t>
        <a:bodyPr/>
        <a:lstStyle/>
        <a:p>
          <a:endParaRPr lang="ru-RU"/>
        </a:p>
      </dgm:t>
    </dgm:pt>
    <dgm:pt modelId="{C5FA9E7A-F4E9-4580-ACD2-BCC5B2617110}" type="sibTrans" cxnId="{7161D8E3-ED2B-4F60-98BE-C8F48853950A}">
      <dgm:prSet/>
      <dgm:spPr/>
      <dgm:t>
        <a:bodyPr/>
        <a:lstStyle/>
        <a:p>
          <a:endParaRPr lang="ru-RU"/>
        </a:p>
      </dgm:t>
    </dgm:pt>
    <dgm:pt modelId="{91D41C1A-0CA6-410E-8483-13C9D2F600AE}">
      <dgm:prSet custT="1"/>
      <dgm:spPr/>
      <dgm:t>
        <a:bodyPr/>
        <a:lstStyle/>
        <a:p>
          <a:pPr rtl="0"/>
          <a:r>
            <a:rPr lang="en-US" sz="2400" baseline="0" dirty="0" smtClean="0">
              <a:latin typeface="Times New Roman" pitchFamily="18" charset="0"/>
              <a:cs typeface="Times New Roman" pitchFamily="18" charset="0"/>
            </a:rPr>
            <a:t>Meconium</a:t>
          </a:r>
          <a:r>
            <a:rPr lang="ru-RU" sz="2400" baseline="0" dirty="0" smtClean="0">
              <a:latin typeface="Times New Roman" pitchFamily="18" charset="0"/>
              <a:cs typeface="Times New Roman" pitchFamily="18" charset="0"/>
            </a:rPr>
            <a:t> </a:t>
          </a:r>
          <a:r>
            <a:rPr lang="en-US" sz="2400" baseline="0" dirty="0" smtClean="0">
              <a:latin typeface="Times New Roman" pitchFamily="18" charset="0"/>
              <a:cs typeface="Times New Roman" pitchFamily="18" charset="0"/>
            </a:rPr>
            <a:t>develops in your baby's intestinal tract. This will be your baby's first bowel movement.</a:t>
          </a:r>
          <a:endParaRPr lang="ru-RU" sz="2400" dirty="0">
            <a:latin typeface="Times New Roman" pitchFamily="18" charset="0"/>
            <a:cs typeface="Times New Roman" pitchFamily="18" charset="0"/>
          </a:endParaRPr>
        </a:p>
      </dgm:t>
    </dgm:pt>
    <dgm:pt modelId="{224D2BC8-B90D-4474-BA16-69898F284D50}" type="parTrans" cxnId="{CD485FD9-A865-49E6-BD33-83202FC11287}">
      <dgm:prSet/>
      <dgm:spPr/>
      <dgm:t>
        <a:bodyPr/>
        <a:lstStyle/>
        <a:p>
          <a:endParaRPr lang="ru-RU"/>
        </a:p>
      </dgm:t>
    </dgm:pt>
    <dgm:pt modelId="{38F702F6-982F-46F3-8D5C-15D858E77B63}" type="sibTrans" cxnId="{CD485FD9-A865-49E6-BD33-83202FC11287}">
      <dgm:prSet/>
      <dgm:spPr/>
      <dgm:t>
        <a:bodyPr/>
        <a:lstStyle/>
        <a:p>
          <a:endParaRPr lang="ru-RU"/>
        </a:p>
      </dgm:t>
    </dgm:pt>
    <dgm:pt modelId="{940DF847-BDA8-44C6-89A5-DF3B84F8C281}">
      <dgm:prSet custT="1"/>
      <dgm:spPr/>
      <dgm:t>
        <a:bodyPr/>
        <a:lstStyle/>
        <a:p>
          <a:pPr rtl="0"/>
          <a:r>
            <a:rPr lang="en-US" sz="2400" baseline="0" dirty="0" smtClean="0">
              <a:latin typeface="Times New Roman" pitchFamily="18" charset="0"/>
              <a:cs typeface="Times New Roman" pitchFamily="18" charset="0"/>
            </a:rPr>
            <a:t>Your baby makes sucking motions with the mouth (sucking reflex).</a:t>
          </a:r>
          <a:endParaRPr lang="ru-RU" sz="2400" dirty="0">
            <a:latin typeface="Times New Roman" pitchFamily="18" charset="0"/>
            <a:cs typeface="Times New Roman" pitchFamily="18" charset="0"/>
          </a:endParaRPr>
        </a:p>
      </dgm:t>
    </dgm:pt>
    <dgm:pt modelId="{27401B74-1AAF-4C92-B4D4-22E313F9F4A5}" type="parTrans" cxnId="{D19FC347-0623-4B15-B791-6FA355777B81}">
      <dgm:prSet/>
      <dgm:spPr/>
      <dgm:t>
        <a:bodyPr/>
        <a:lstStyle/>
        <a:p>
          <a:endParaRPr lang="ru-RU"/>
        </a:p>
      </dgm:t>
    </dgm:pt>
    <dgm:pt modelId="{C1C2ADAB-ACB3-46DF-80BD-C247A57EB8D1}" type="sibTrans" cxnId="{D19FC347-0623-4B15-B791-6FA355777B81}">
      <dgm:prSet/>
      <dgm:spPr/>
      <dgm:t>
        <a:bodyPr/>
        <a:lstStyle/>
        <a:p>
          <a:endParaRPr lang="ru-RU"/>
        </a:p>
      </dgm:t>
    </dgm:pt>
    <dgm:pt modelId="{BE45A5F2-48DA-47E2-B5FE-212EF4AC3437}">
      <dgm:prSet custT="1"/>
      <dgm:spPr/>
      <dgm:t>
        <a:bodyPr/>
        <a:lstStyle/>
        <a:p>
          <a:pPr rtl="0"/>
          <a:r>
            <a:rPr lang="en-US" sz="2400" baseline="0" dirty="0" smtClean="0">
              <a:latin typeface="Times New Roman" pitchFamily="18" charset="0"/>
              <a:cs typeface="Times New Roman" pitchFamily="18" charset="0"/>
            </a:rPr>
            <a:t>Your baby reaches a length of about 4 to 5 inches and weighs almost 3 ounces.</a:t>
          </a:r>
          <a:endParaRPr lang="ru-RU" sz="2400" dirty="0">
            <a:latin typeface="Times New Roman" pitchFamily="18" charset="0"/>
            <a:cs typeface="Times New Roman" pitchFamily="18" charset="0"/>
          </a:endParaRPr>
        </a:p>
      </dgm:t>
    </dgm:pt>
    <dgm:pt modelId="{ECE8BD5C-1619-4871-9D5D-7942E9010C79}" type="parTrans" cxnId="{663DD0F7-78DF-4FD3-A927-7342E31AB3AC}">
      <dgm:prSet/>
      <dgm:spPr/>
      <dgm:t>
        <a:bodyPr/>
        <a:lstStyle/>
        <a:p>
          <a:endParaRPr lang="ru-RU"/>
        </a:p>
      </dgm:t>
    </dgm:pt>
    <dgm:pt modelId="{105CA93C-78C8-4FD8-AA6B-08C8F65514C7}" type="sibTrans" cxnId="{663DD0F7-78DF-4FD3-A927-7342E31AB3AC}">
      <dgm:prSet/>
      <dgm:spPr/>
      <dgm:t>
        <a:bodyPr/>
        <a:lstStyle/>
        <a:p>
          <a:endParaRPr lang="ru-RU"/>
        </a:p>
      </dgm:t>
    </dgm:pt>
    <dgm:pt modelId="{2725F92C-9A28-4DE5-AE1A-29D7E001C67F}" type="pres">
      <dgm:prSet presAssocID="{319F75DD-C466-4470-AC9F-15A3A9D4A2A8}" presName="linearFlow" presStyleCnt="0">
        <dgm:presLayoutVars>
          <dgm:dir/>
          <dgm:animLvl val="lvl"/>
          <dgm:resizeHandles val="exact"/>
        </dgm:presLayoutVars>
      </dgm:prSet>
      <dgm:spPr/>
      <dgm:t>
        <a:bodyPr/>
        <a:lstStyle/>
        <a:p>
          <a:endParaRPr lang="ru-RU"/>
        </a:p>
      </dgm:t>
    </dgm:pt>
    <dgm:pt modelId="{125F77FA-357C-4E51-9AFB-66E9EF57A0C6}" type="pres">
      <dgm:prSet presAssocID="{67B020D1-6C92-4271-B6F7-FCE580FA3A6F}" presName="composite" presStyleCnt="0"/>
      <dgm:spPr/>
    </dgm:pt>
    <dgm:pt modelId="{2796FD42-6C92-4315-89CC-674CFB55C9EA}" type="pres">
      <dgm:prSet presAssocID="{67B020D1-6C92-4271-B6F7-FCE580FA3A6F}" presName="parentText" presStyleLbl="alignNode1" presStyleIdx="0" presStyleCnt="1">
        <dgm:presLayoutVars>
          <dgm:chMax val="1"/>
          <dgm:bulletEnabled val="1"/>
        </dgm:presLayoutVars>
      </dgm:prSet>
      <dgm:spPr/>
      <dgm:t>
        <a:bodyPr/>
        <a:lstStyle/>
        <a:p>
          <a:endParaRPr lang="ru-RU"/>
        </a:p>
      </dgm:t>
    </dgm:pt>
    <dgm:pt modelId="{F00385F5-5176-4C52-BF99-324018F4C0E3}" type="pres">
      <dgm:prSet presAssocID="{67B020D1-6C92-4271-B6F7-FCE580FA3A6F}" presName="descendantText" presStyleLbl="alignAcc1" presStyleIdx="0" presStyleCnt="1" custScaleY="192032">
        <dgm:presLayoutVars>
          <dgm:bulletEnabled val="1"/>
        </dgm:presLayoutVars>
      </dgm:prSet>
      <dgm:spPr/>
      <dgm:t>
        <a:bodyPr/>
        <a:lstStyle/>
        <a:p>
          <a:endParaRPr lang="ru-RU"/>
        </a:p>
      </dgm:t>
    </dgm:pt>
  </dgm:ptLst>
  <dgm:cxnLst>
    <dgm:cxn modelId="{F656611C-84A5-4DF7-8AAD-4EB639FB9B70}" type="presOf" srcId="{BE45A5F2-48DA-47E2-B5FE-212EF4AC3437}" destId="{F00385F5-5176-4C52-BF99-324018F4C0E3}" srcOrd="0" destOrd="4" presId="urn:microsoft.com/office/officeart/2005/8/layout/chevron2"/>
    <dgm:cxn modelId="{1BB06D65-B045-49B2-9364-5D62983C07C3}" type="presOf" srcId="{8DBE723A-97A0-4FDB-93DE-13B0F27A46D0}" destId="{F00385F5-5176-4C52-BF99-324018F4C0E3}" srcOrd="0" destOrd="0" presId="urn:microsoft.com/office/officeart/2005/8/layout/chevron2"/>
    <dgm:cxn modelId="{D19FC347-0623-4B15-B791-6FA355777B81}" srcId="{67B020D1-6C92-4271-B6F7-FCE580FA3A6F}" destId="{940DF847-BDA8-44C6-89A5-DF3B84F8C281}" srcOrd="3" destOrd="0" parTransId="{27401B74-1AAF-4C92-B4D4-22E313F9F4A5}" sibTransId="{C1C2ADAB-ACB3-46DF-80BD-C247A57EB8D1}"/>
    <dgm:cxn modelId="{7161D8E3-ED2B-4F60-98BE-C8F48853950A}" srcId="{67B020D1-6C92-4271-B6F7-FCE580FA3A6F}" destId="{98F368AE-6949-47AA-BC1F-266133B1BA67}" srcOrd="1" destOrd="0" parTransId="{F086FFCB-D4F6-4192-83C6-EF424314B67C}" sibTransId="{C5FA9E7A-F4E9-4580-ACD2-BCC5B2617110}"/>
    <dgm:cxn modelId="{1D26256E-9417-41DB-A046-A4A0363EC435}" srcId="{67B020D1-6C92-4271-B6F7-FCE580FA3A6F}" destId="{8DBE723A-97A0-4FDB-93DE-13B0F27A46D0}" srcOrd="0" destOrd="0" parTransId="{58303ABE-BDB0-43FB-8680-D10BB666D13A}" sibTransId="{6DD06F34-CDB5-4291-856F-3651B95FA4C0}"/>
    <dgm:cxn modelId="{A9F3B47C-DAFF-4326-8246-79F648A7FA9F}" type="presOf" srcId="{98F368AE-6949-47AA-BC1F-266133B1BA67}" destId="{F00385F5-5176-4C52-BF99-324018F4C0E3}" srcOrd="0" destOrd="1" presId="urn:microsoft.com/office/officeart/2005/8/layout/chevron2"/>
    <dgm:cxn modelId="{6DAD283C-3E98-4139-B345-95078FB0B811}" type="presOf" srcId="{319F75DD-C466-4470-AC9F-15A3A9D4A2A8}" destId="{2725F92C-9A28-4DE5-AE1A-29D7E001C67F}" srcOrd="0" destOrd="0" presId="urn:microsoft.com/office/officeart/2005/8/layout/chevron2"/>
    <dgm:cxn modelId="{4CE0A376-D642-4F5F-B466-604625B35542}" type="presOf" srcId="{91D41C1A-0CA6-410E-8483-13C9D2F600AE}" destId="{F00385F5-5176-4C52-BF99-324018F4C0E3}" srcOrd="0" destOrd="2" presId="urn:microsoft.com/office/officeart/2005/8/layout/chevron2"/>
    <dgm:cxn modelId="{CD485FD9-A865-49E6-BD33-83202FC11287}" srcId="{67B020D1-6C92-4271-B6F7-FCE580FA3A6F}" destId="{91D41C1A-0CA6-410E-8483-13C9D2F600AE}" srcOrd="2" destOrd="0" parTransId="{224D2BC8-B90D-4474-BA16-69898F284D50}" sibTransId="{38F702F6-982F-46F3-8D5C-15D858E77B63}"/>
    <dgm:cxn modelId="{B9C091F5-0856-4F87-821F-6429B10E1313}" srcId="{319F75DD-C466-4470-AC9F-15A3A9D4A2A8}" destId="{67B020D1-6C92-4271-B6F7-FCE580FA3A6F}" srcOrd="0" destOrd="0" parTransId="{8E77E76F-E233-425B-8A2E-54627F29B754}" sibTransId="{1E32DC63-9BA6-4BCF-9464-E436C1DE13BD}"/>
    <dgm:cxn modelId="{663DD0F7-78DF-4FD3-A927-7342E31AB3AC}" srcId="{67B020D1-6C92-4271-B6F7-FCE580FA3A6F}" destId="{BE45A5F2-48DA-47E2-B5FE-212EF4AC3437}" srcOrd="4" destOrd="0" parTransId="{ECE8BD5C-1619-4871-9D5D-7942E9010C79}" sibTransId="{105CA93C-78C8-4FD8-AA6B-08C8F65514C7}"/>
    <dgm:cxn modelId="{DE8E0D47-6D80-4ED0-86D5-C711E0791F74}" type="presOf" srcId="{67B020D1-6C92-4271-B6F7-FCE580FA3A6F}" destId="{2796FD42-6C92-4315-89CC-674CFB55C9EA}" srcOrd="0" destOrd="0" presId="urn:microsoft.com/office/officeart/2005/8/layout/chevron2"/>
    <dgm:cxn modelId="{0738BCB2-360F-41BA-8E09-606E177EE3E4}" type="presOf" srcId="{940DF847-BDA8-44C6-89A5-DF3B84F8C281}" destId="{F00385F5-5176-4C52-BF99-324018F4C0E3}" srcOrd="0" destOrd="3" presId="urn:microsoft.com/office/officeart/2005/8/layout/chevron2"/>
    <dgm:cxn modelId="{52FEEF9F-C0C1-43F9-BD5B-2F98150D9B33}" type="presParOf" srcId="{2725F92C-9A28-4DE5-AE1A-29D7E001C67F}" destId="{125F77FA-357C-4E51-9AFB-66E9EF57A0C6}" srcOrd="0" destOrd="0" presId="urn:microsoft.com/office/officeart/2005/8/layout/chevron2"/>
    <dgm:cxn modelId="{4604BE5C-F1F5-41A5-911D-42D1C9883B8F}" type="presParOf" srcId="{125F77FA-357C-4E51-9AFB-66E9EF57A0C6}" destId="{2796FD42-6C92-4315-89CC-674CFB55C9EA}" srcOrd="0" destOrd="0" presId="urn:microsoft.com/office/officeart/2005/8/layout/chevron2"/>
    <dgm:cxn modelId="{70390816-7B51-4D1F-B4E9-F3EFBA1CAD55}" type="presParOf" srcId="{125F77FA-357C-4E51-9AFB-66E9EF57A0C6}" destId="{F00385F5-5176-4C52-BF99-324018F4C0E3}"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C0A0F71-81AD-490E-94FC-C1B806AB0552}"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ru-RU"/>
        </a:p>
      </dgm:t>
    </dgm:pt>
    <dgm:pt modelId="{84CD925A-378D-4E30-B8EA-E5384D78025C}">
      <dgm:prSet/>
      <dgm:spPr/>
      <dgm:t>
        <a:bodyPr/>
        <a:lstStyle/>
        <a:p>
          <a:pPr rtl="0"/>
          <a:r>
            <a:rPr lang="en-US" b="1" baseline="0" dirty="0" smtClean="0"/>
            <a:t>At 20 weeks:</a:t>
          </a:r>
          <a:endParaRPr lang="ru-RU" dirty="0"/>
        </a:p>
      </dgm:t>
    </dgm:pt>
    <dgm:pt modelId="{DCFC41D3-17CA-447C-8EF9-E2D132E36EA0}" type="parTrans" cxnId="{B99ECC09-7ECB-4FB5-819F-DFED59147E40}">
      <dgm:prSet/>
      <dgm:spPr/>
      <dgm:t>
        <a:bodyPr/>
        <a:lstStyle/>
        <a:p>
          <a:endParaRPr lang="ru-RU"/>
        </a:p>
      </dgm:t>
    </dgm:pt>
    <dgm:pt modelId="{6A5B927B-6369-4736-8512-1F65A9440AEA}" type="sibTrans" cxnId="{B99ECC09-7ECB-4FB5-819F-DFED59147E40}">
      <dgm:prSet/>
      <dgm:spPr/>
      <dgm:t>
        <a:bodyPr/>
        <a:lstStyle/>
        <a:p>
          <a:endParaRPr lang="ru-RU"/>
        </a:p>
      </dgm:t>
    </dgm:pt>
    <dgm:pt modelId="{BFF17334-3F72-46F4-9A90-6ADC8AC415D0}">
      <dgm:prSet custT="1"/>
      <dgm:spPr/>
      <dgm:t>
        <a:bodyPr/>
        <a:lstStyle/>
        <a:p>
          <a:pPr rtl="0"/>
          <a:r>
            <a:rPr lang="en-US" sz="2400" baseline="0" dirty="0" smtClean="0">
              <a:latin typeface="Times New Roman" pitchFamily="18" charset="0"/>
              <a:cs typeface="Times New Roman" pitchFamily="18" charset="0"/>
            </a:rPr>
            <a:t>Your baby is more active. You might feel slight fluttering.</a:t>
          </a:r>
          <a:endParaRPr lang="ru-RU" sz="2400" dirty="0">
            <a:latin typeface="Times New Roman" pitchFamily="18" charset="0"/>
            <a:cs typeface="Times New Roman" pitchFamily="18" charset="0"/>
          </a:endParaRPr>
        </a:p>
      </dgm:t>
    </dgm:pt>
    <dgm:pt modelId="{7100E6F2-8287-4456-A311-59F3134A21F3}" type="parTrans" cxnId="{59808312-2275-4909-A7E5-108F68FB2A1E}">
      <dgm:prSet/>
      <dgm:spPr/>
      <dgm:t>
        <a:bodyPr/>
        <a:lstStyle/>
        <a:p>
          <a:endParaRPr lang="ru-RU"/>
        </a:p>
      </dgm:t>
    </dgm:pt>
    <dgm:pt modelId="{9F058D76-BBD0-4862-904E-6AABBE9D6F7B}" type="sibTrans" cxnId="{59808312-2275-4909-A7E5-108F68FB2A1E}">
      <dgm:prSet/>
      <dgm:spPr/>
      <dgm:t>
        <a:bodyPr/>
        <a:lstStyle/>
        <a:p>
          <a:endParaRPr lang="ru-RU"/>
        </a:p>
      </dgm:t>
    </dgm:pt>
    <dgm:pt modelId="{D055F294-C5E4-4453-8E36-EB80E30D4F7B}">
      <dgm:prSet custT="1"/>
      <dgm:spPr/>
      <dgm:t>
        <a:bodyPr/>
        <a:lstStyle/>
        <a:p>
          <a:pPr rtl="0"/>
          <a:r>
            <a:rPr lang="en-US" sz="2400" baseline="0" dirty="0" smtClean="0">
              <a:latin typeface="Times New Roman" pitchFamily="18" charset="0"/>
              <a:cs typeface="Times New Roman" pitchFamily="18" charset="0"/>
            </a:rPr>
            <a:t>Your baby is covered by fine, downy hair called lanugo</a:t>
          </a:r>
          <a:r>
            <a:rPr lang="ru-RU" sz="2400" baseline="0" dirty="0" smtClean="0">
              <a:latin typeface="Times New Roman" pitchFamily="18" charset="0"/>
              <a:cs typeface="Times New Roman" pitchFamily="18" charset="0"/>
            </a:rPr>
            <a:t> </a:t>
          </a:r>
          <a:r>
            <a:rPr lang="en-US" sz="2400" baseline="0" dirty="0" smtClean="0">
              <a:latin typeface="Times New Roman" pitchFamily="18" charset="0"/>
              <a:cs typeface="Times New Roman" pitchFamily="18" charset="0"/>
            </a:rPr>
            <a:t>and a waxy coating called </a:t>
          </a:r>
          <a:r>
            <a:rPr lang="en-US" sz="2400" baseline="0" dirty="0" err="1" smtClean="0">
              <a:latin typeface="Times New Roman" pitchFamily="18" charset="0"/>
              <a:cs typeface="Times New Roman" pitchFamily="18" charset="0"/>
            </a:rPr>
            <a:t>vernix</a:t>
          </a:r>
          <a:r>
            <a:rPr lang="en-US" sz="2400" baseline="0" dirty="0" smtClean="0">
              <a:latin typeface="Times New Roman" pitchFamily="18" charset="0"/>
              <a:cs typeface="Times New Roman" pitchFamily="18" charset="0"/>
            </a:rPr>
            <a:t>. This protects the forming skin underneath.</a:t>
          </a:r>
          <a:endParaRPr lang="ru-RU" sz="2400" dirty="0">
            <a:latin typeface="Times New Roman" pitchFamily="18" charset="0"/>
            <a:cs typeface="Times New Roman" pitchFamily="18" charset="0"/>
          </a:endParaRPr>
        </a:p>
      </dgm:t>
    </dgm:pt>
    <dgm:pt modelId="{FDA9F86B-C22D-4EC4-B3E8-17A8395600D8}" type="parTrans" cxnId="{57F83286-321A-418D-9129-A75E2D59BA4C}">
      <dgm:prSet/>
      <dgm:spPr/>
      <dgm:t>
        <a:bodyPr/>
        <a:lstStyle/>
        <a:p>
          <a:endParaRPr lang="ru-RU"/>
        </a:p>
      </dgm:t>
    </dgm:pt>
    <dgm:pt modelId="{9B33B673-7619-4531-9EA1-D5F614049515}" type="sibTrans" cxnId="{57F83286-321A-418D-9129-A75E2D59BA4C}">
      <dgm:prSet/>
      <dgm:spPr/>
      <dgm:t>
        <a:bodyPr/>
        <a:lstStyle/>
        <a:p>
          <a:endParaRPr lang="ru-RU"/>
        </a:p>
      </dgm:t>
    </dgm:pt>
    <dgm:pt modelId="{C9C0DE37-1C84-4213-BE4F-C6EAFB2EF33F}">
      <dgm:prSet custT="1"/>
      <dgm:spPr/>
      <dgm:t>
        <a:bodyPr/>
        <a:lstStyle/>
        <a:p>
          <a:pPr rtl="0"/>
          <a:r>
            <a:rPr lang="en-US" sz="2400" baseline="0" dirty="0" smtClean="0">
              <a:latin typeface="Times New Roman" pitchFamily="18" charset="0"/>
              <a:cs typeface="Times New Roman" pitchFamily="18" charset="0"/>
            </a:rPr>
            <a:t>Eyebrows, eyelashes, fingernails, and toenails have formed. Your baby can even scratch itself.</a:t>
          </a:r>
          <a:endParaRPr lang="ru-RU" sz="2400" dirty="0">
            <a:latin typeface="Times New Roman" pitchFamily="18" charset="0"/>
            <a:cs typeface="Times New Roman" pitchFamily="18" charset="0"/>
          </a:endParaRPr>
        </a:p>
      </dgm:t>
    </dgm:pt>
    <dgm:pt modelId="{2D70428F-E58C-484F-ACB6-2052BE87FF29}" type="parTrans" cxnId="{1596AD97-4B0E-4CD5-B2C9-7F70B3729453}">
      <dgm:prSet/>
      <dgm:spPr/>
      <dgm:t>
        <a:bodyPr/>
        <a:lstStyle/>
        <a:p>
          <a:endParaRPr lang="ru-RU"/>
        </a:p>
      </dgm:t>
    </dgm:pt>
    <dgm:pt modelId="{9F50E51C-0AA2-4204-9837-3BF4278B6D45}" type="sibTrans" cxnId="{1596AD97-4B0E-4CD5-B2C9-7F70B3729453}">
      <dgm:prSet/>
      <dgm:spPr/>
      <dgm:t>
        <a:bodyPr/>
        <a:lstStyle/>
        <a:p>
          <a:endParaRPr lang="ru-RU"/>
        </a:p>
      </dgm:t>
    </dgm:pt>
    <dgm:pt modelId="{0EE51F3A-F9C1-47A1-ADAC-4D2351524902}">
      <dgm:prSet custT="1"/>
      <dgm:spPr/>
      <dgm:t>
        <a:bodyPr/>
        <a:lstStyle/>
        <a:p>
          <a:pPr rtl="0"/>
          <a:r>
            <a:rPr lang="en-US" sz="2400" baseline="0" dirty="0" smtClean="0">
              <a:latin typeface="Times New Roman" pitchFamily="18" charset="0"/>
              <a:cs typeface="Times New Roman" pitchFamily="18" charset="0"/>
            </a:rPr>
            <a:t>Your baby can hear and swallow.</a:t>
          </a:r>
          <a:endParaRPr lang="ru-RU" sz="2400" dirty="0">
            <a:latin typeface="Times New Roman" pitchFamily="18" charset="0"/>
            <a:cs typeface="Times New Roman" pitchFamily="18" charset="0"/>
          </a:endParaRPr>
        </a:p>
      </dgm:t>
    </dgm:pt>
    <dgm:pt modelId="{7066F05E-FD18-4FCA-B8C2-6EA07D4A6ACD}" type="parTrans" cxnId="{3A5D4FA1-8A4D-4E85-856F-682A400372C4}">
      <dgm:prSet/>
      <dgm:spPr/>
      <dgm:t>
        <a:bodyPr/>
        <a:lstStyle/>
        <a:p>
          <a:endParaRPr lang="ru-RU"/>
        </a:p>
      </dgm:t>
    </dgm:pt>
    <dgm:pt modelId="{0251F7D4-530A-460B-BAE9-5A57857DA081}" type="sibTrans" cxnId="{3A5D4FA1-8A4D-4E85-856F-682A400372C4}">
      <dgm:prSet/>
      <dgm:spPr/>
      <dgm:t>
        <a:bodyPr/>
        <a:lstStyle/>
        <a:p>
          <a:endParaRPr lang="ru-RU"/>
        </a:p>
      </dgm:t>
    </dgm:pt>
    <dgm:pt modelId="{1D3052B2-CC38-4794-B6B0-53BFBB74D353}">
      <dgm:prSet custT="1"/>
      <dgm:spPr/>
      <dgm:t>
        <a:bodyPr/>
        <a:lstStyle/>
        <a:p>
          <a:pPr rtl="0"/>
          <a:r>
            <a:rPr lang="en-US" sz="2400" baseline="0" dirty="0" smtClean="0">
              <a:latin typeface="Times New Roman" pitchFamily="18" charset="0"/>
              <a:cs typeface="Times New Roman" pitchFamily="18" charset="0"/>
            </a:rPr>
            <a:t>Now halfway through your pregnancy, your baby is about 6 inches long and weighs about 9 ounces.</a:t>
          </a:r>
          <a:endParaRPr lang="ru-RU" sz="2000" dirty="0">
            <a:latin typeface="Times New Roman" pitchFamily="18" charset="0"/>
            <a:cs typeface="Times New Roman" pitchFamily="18" charset="0"/>
          </a:endParaRPr>
        </a:p>
      </dgm:t>
    </dgm:pt>
    <dgm:pt modelId="{9717FE32-F84A-4DD5-8FFE-8AF60948EC30}" type="parTrans" cxnId="{2A0E44CE-6DA5-4A3C-ADB3-421744392887}">
      <dgm:prSet/>
      <dgm:spPr/>
      <dgm:t>
        <a:bodyPr/>
        <a:lstStyle/>
        <a:p>
          <a:endParaRPr lang="ru-RU"/>
        </a:p>
      </dgm:t>
    </dgm:pt>
    <dgm:pt modelId="{615B3CF3-ADAA-4E4E-9D31-0A5CCF676F00}" type="sibTrans" cxnId="{2A0E44CE-6DA5-4A3C-ADB3-421744392887}">
      <dgm:prSet/>
      <dgm:spPr/>
      <dgm:t>
        <a:bodyPr/>
        <a:lstStyle/>
        <a:p>
          <a:endParaRPr lang="ru-RU"/>
        </a:p>
      </dgm:t>
    </dgm:pt>
    <dgm:pt modelId="{EAC7A1AB-854B-4F21-9094-F93A90945E85}" type="pres">
      <dgm:prSet presAssocID="{8C0A0F71-81AD-490E-94FC-C1B806AB0552}" presName="linearFlow" presStyleCnt="0">
        <dgm:presLayoutVars>
          <dgm:dir/>
          <dgm:animLvl val="lvl"/>
          <dgm:resizeHandles val="exact"/>
        </dgm:presLayoutVars>
      </dgm:prSet>
      <dgm:spPr/>
      <dgm:t>
        <a:bodyPr/>
        <a:lstStyle/>
        <a:p>
          <a:endParaRPr lang="ru-RU"/>
        </a:p>
      </dgm:t>
    </dgm:pt>
    <dgm:pt modelId="{D0365FE7-6373-4243-ADC3-AC7010CE7CC8}" type="pres">
      <dgm:prSet presAssocID="{84CD925A-378D-4E30-B8EA-E5384D78025C}" presName="composite" presStyleCnt="0"/>
      <dgm:spPr/>
    </dgm:pt>
    <dgm:pt modelId="{B4F34924-D8CF-49E8-B94B-39624B3FE75D}" type="pres">
      <dgm:prSet presAssocID="{84CD925A-378D-4E30-B8EA-E5384D78025C}" presName="parentText" presStyleLbl="alignNode1" presStyleIdx="0" presStyleCnt="1">
        <dgm:presLayoutVars>
          <dgm:chMax val="1"/>
          <dgm:bulletEnabled val="1"/>
        </dgm:presLayoutVars>
      </dgm:prSet>
      <dgm:spPr/>
      <dgm:t>
        <a:bodyPr/>
        <a:lstStyle/>
        <a:p>
          <a:endParaRPr lang="ru-RU"/>
        </a:p>
      </dgm:t>
    </dgm:pt>
    <dgm:pt modelId="{35C31B53-818D-4519-BEBC-73666E5BF14A}" type="pres">
      <dgm:prSet presAssocID="{84CD925A-378D-4E30-B8EA-E5384D78025C}" presName="descendantText" presStyleLbl="alignAcc1" presStyleIdx="0" presStyleCnt="1" custScaleY="202209">
        <dgm:presLayoutVars>
          <dgm:bulletEnabled val="1"/>
        </dgm:presLayoutVars>
      </dgm:prSet>
      <dgm:spPr/>
      <dgm:t>
        <a:bodyPr/>
        <a:lstStyle/>
        <a:p>
          <a:endParaRPr lang="ru-RU"/>
        </a:p>
      </dgm:t>
    </dgm:pt>
  </dgm:ptLst>
  <dgm:cxnLst>
    <dgm:cxn modelId="{D4EE4164-E361-46B5-9654-643AB1AD961F}" type="presOf" srcId="{84CD925A-378D-4E30-B8EA-E5384D78025C}" destId="{B4F34924-D8CF-49E8-B94B-39624B3FE75D}" srcOrd="0" destOrd="0" presId="urn:microsoft.com/office/officeart/2005/8/layout/chevron2"/>
    <dgm:cxn modelId="{B99ECC09-7ECB-4FB5-819F-DFED59147E40}" srcId="{8C0A0F71-81AD-490E-94FC-C1B806AB0552}" destId="{84CD925A-378D-4E30-B8EA-E5384D78025C}" srcOrd="0" destOrd="0" parTransId="{DCFC41D3-17CA-447C-8EF9-E2D132E36EA0}" sibTransId="{6A5B927B-6369-4736-8512-1F65A9440AEA}"/>
    <dgm:cxn modelId="{B6C02DB1-F5EC-4498-BA9A-4BF51D221337}" type="presOf" srcId="{1D3052B2-CC38-4794-B6B0-53BFBB74D353}" destId="{35C31B53-818D-4519-BEBC-73666E5BF14A}" srcOrd="0" destOrd="4" presId="urn:microsoft.com/office/officeart/2005/8/layout/chevron2"/>
    <dgm:cxn modelId="{2A0E44CE-6DA5-4A3C-ADB3-421744392887}" srcId="{84CD925A-378D-4E30-B8EA-E5384D78025C}" destId="{1D3052B2-CC38-4794-B6B0-53BFBB74D353}" srcOrd="4" destOrd="0" parTransId="{9717FE32-F84A-4DD5-8FFE-8AF60948EC30}" sibTransId="{615B3CF3-ADAA-4E4E-9D31-0A5CCF676F00}"/>
    <dgm:cxn modelId="{F5BB956F-B396-4356-B68F-0F49348A1093}" type="presOf" srcId="{D055F294-C5E4-4453-8E36-EB80E30D4F7B}" destId="{35C31B53-818D-4519-BEBC-73666E5BF14A}" srcOrd="0" destOrd="1" presId="urn:microsoft.com/office/officeart/2005/8/layout/chevron2"/>
    <dgm:cxn modelId="{1596AD97-4B0E-4CD5-B2C9-7F70B3729453}" srcId="{84CD925A-378D-4E30-B8EA-E5384D78025C}" destId="{C9C0DE37-1C84-4213-BE4F-C6EAFB2EF33F}" srcOrd="2" destOrd="0" parTransId="{2D70428F-E58C-484F-ACB6-2052BE87FF29}" sibTransId="{9F50E51C-0AA2-4204-9837-3BF4278B6D45}"/>
    <dgm:cxn modelId="{59808312-2275-4909-A7E5-108F68FB2A1E}" srcId="{84CD925A-378D-4E30-B8EA-E5384D78025C}" destId="{BFF17334-3F72-46F4-9A90-6ADC8AC415D0}" srcOrd="0" destOrd="0" parTransId="{7100E6F2-8287-4456-A311-59F3134A21F3}" sibTransId="{9F058D76-BBD0-4862-904E-6AABBE9D6F7B}"/>
    <dgm:cxn modelId="{57F83286-321A-418D-9129-A75E2D59BA4C}" srcId="{84CD925A-378D-4E30-B8EA-E5384D78025C}" destId="{D055F294-C5E4-4453-8E36-EB80E30D4F7B}" srcOrd="1" destOrd="0" parTransId="{FDA9F86B-C22D-4EC4-B3E8-17A8395600D8}" sibTransId="{9B33B673-7619-4531-9EA1-D5F614049515}"/>
    <dgm:cxn modelId="{CAFF0AE1-63DE-48B4-8DDA-7F9E802C1901}" type="presOf" srcId="{0EE51F3A-F9C1-47A1-ADAC-4D2351524902}" destId="{35C31B53-818D-4519-BEBC-73666E5BF14A}" srcOrd="0" destOrd="3" presId="urn:microsoft.com/office/officeart/2005/8/layout/chevron2"/>
    <dgm:cxn modelId="{ACFC4D58-0CF8-423B-B925-3616D8D2A83F}" type="presOf" srcId="{8C0A0F71-81AD-490E-94FC-C1B806AB0552}" destId="{EAC7A1AB-854B-4F21-9094-F93A90945E85}" srcOrd="0" destOrd="0" presId="urn:microsoft.com/office/officeart/2005/8/layout/chevron2"/>
    <dgm:cxn modelId="{3A5D4FA1-8A4D-4E85-856F-682A400372C4}" srcId="{84CD925A-378D-4E30-B8EA-E5384D78025C}" destId="{0EE51F3A-F9C1-47A1-ADAC-4D2351524902}" srcOrd="3" destOrd="0" parTransId="{7066F05E-FD18-4FCA-B8C2-6EA07D4A6ACD}" sibTransId="{0251F7D4-530A-460B-BAE9-5A57857DA081}"/>
    <dgm:cxn modelId="{76020B36-6DF8-4403-86FF-CF2C95EDCA04}" type="presOf" srcId="{BFF17334-3F72-46F4-9A90-6ADC8AC415D0}" destId="{35C31B53-818D-4519-BEBC-73666E5BF14A}" srcOrd="0" destOrd="0" presId="urn:microsoft.com/office/officeart/2005/8/layout/chevron2"/>
    <dgm:cxn modelId="{7EE09C24-B63C-4960-9E0F-D5862927182F}" type="presOf" srcId="{C9C0DE37-1C84-4213-BE4F-C6EAFB2EF33F}" destId="{35C31B53-818D-4519-BEBC-73666E5BF14A}" srcOrd="0" destOrd="2" presId="urn:microsoft.com/office/officeart/2005/8/layout/chevron2"/>
    <dgm:cxn modelId="{EB81CB49-08AD-4BF4-9A48-B5B36258ACCC}" type="presParOf" srcId="{EAC7A1AB-854B-4F21-9094-F93A90945E85}" destId="{D0365FE7-6373-4243-ADC3-AC7010CE7CC8}" srcOrd="0" destOrd="0" presId="urn:microsoft.com/office/officeart/2005/8/layout/chevron2"/>
    <dgm:cxn modelId="{BEF00540-8F1D-46BB-BD46-63C345D33F98}" type="presParOf" srcId="{D0365FE7-6373-4243-ADC3-AC7010CE7CC8}" destId="{B4F34924-D8CF-49E8-B94B-39624B3FE75D}" srcOrd="0" destOrd="0" presId="urn:microsoft.com/office/officeart/2005/8/layout/chevron2"/>
    <dgm:cxn modelId="{755D6ABD-7C58-427B-8AEF-A2F09BAAA7A8}" type="presParOf" srcId="{D0365FE7-6373-4243-ADC3-AC7010CE7CC8}" destId="{35C31B53-818D-4519-BEBC-73666E5BF14A}"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74B0C97-946D-4D91-A7F3-23F5BC1422C1}"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ru-RU"/>
        </a:p>
      </dgm:t>
    </dgm:pt>
    <dgm:pt modelId="{F4B322BE-9325-468D-8A8D-FF768D906C8A}">
      <dgm:prSet/>
      <dgm:spPr/>
      <dgm:t>
        <a:bodyPr/>
        <a:lstStyle/>
        <a:p>
          <a:pPr rtl="0"/>
          <a:r>
            <a:rPr lang="en-US" b="1" baseline="0" dirty="0" smtClean="0"/>
            <a:t>At 24 weeks:</a:t>
          </a:r>
          <a:endParaRPr lang="ru-RU" dirty="0"/>
        </a:p>
      </dgm:t>
    </dgm:pt>
    <dgm:pt modelId="{AD57163C-A60E-4940-9220-5BD0891754C1}" type="parTrans" cxnId="{B2318CEA-0B43-4F22-9A54-D1478D99B51D}">
      <dgm:prSet/>
      <dgm:spPr/>
      <dgm:t>
        <a:bodyPr/>
        <a:lstStyle/>
        <a:p>
          <a:endParaRPr lang="ru-RU"/>
        </a:p>
      </dgm:t>
    </dgm:pt>
    <dgm:pt modelId="{4E2D7320-F740-4368-9C31-1B3B8201AD2C}" type="sibTrans" cxnId="{B2318CEA-0B43-4F22-9A54-D1478D99B51D}">
      <dgm:prSet/>
      <dgm:spPr/>
      <dgm:t>
        <a:bodyPr/>
        <a:lstStyle/>
        <a:p>
          <a:endParaRPr lang="ru-RU"/>
        </a:p>
      </dgm:t>
    </dgm:pt>
    <dgm:pt modelId="{EC9E58DF-26FA-48F7-9F02-57D57E90BEE5}">
      <dgm:prSet custT="1"/>
      <dgm:spPr/>
      <dgm:t>
        <a:bodyPr/>
        <a:lstStyle/>
        <a:p>
          <a:pPr rtl="0"/>
          <a:r>
            <a:rPr lang="en-US" sz="2400" baseline="0" dirty="0" smtClean="0">
              <a:latin typeface="Times New Roman" pitchFamily="18" charset="0"/>
              <a:cs typeface="Times New Roman" pitchFamily="18" charset="0"/>
            </a:rPr>
            <a:t>Bone marrow begins to make blood cells.</a:t>
          </a:r>
          <a:endParaRPr lang="ru-RU" sz="2400" dirty="0">
            <a:latin typeface="Times New Roman" pitchFamily="18" charset="0"/>
            <a:cs typeface="Times New Roman" pitchFamily="18" charset="0"/>
          </a:endParaRPr>
        </a:p>
      </dgm:t>
    </dgm:pt>
    <dgm:pt modelId="{2FF14F03-394F-4867-BD54-B12938B1DE95}" type="parTrans" cxnId="{4BC376E9-4AE0-4E0D-AB50-A81DEFD8934D}">
      <dgm:prSet/>
      <dgm:spPr/>
      <dgm:t>
        <a:bodyPr/>
        <a:lstStyle/>
        <a:p>
          <a:endParaRPr lang="ru-RU"/>
        </a:p>
      </dgm:t>
    </dgm:pt>
    <dgm:pt modelId="{751C1FEC-070B-4C42-8898-478836B71CFA}" type="sibTrans" cxnId="{4BC376E9-4AE0-4E0D-AB50-A81DEFD8934D}">
      <dgm:prSet/>
      <dgm:spPr/>
      <dgm:t>
        <a:bodyPr/>
        <a:lstStyle/>
        <a:p>
          <a:endParaRPr lang="ru-RU"/>
        </a:p>
      </dgm:t>
    </dgm:pt>
    <dgm:pt modelId="{F442423A-8AC7-4694-B8F8-0A3FAC02BD2B}">
      <dgm:prSet custT="1"/>
      <dgm:spPr/>
      <dgm:t>
        <a:bodyPr/>
        <a:lstStyle/>
        <a:p>
          <a:pPr rtl="0"/>
          <a:r>
            <a:rPr lang="en-US" sz="2400" baseline="0" dirty="0" smtClean="0">
              <a:latin typeface="Times New Roman" pitchFamily="18" charset="0"/>
              <a:cs typeface="Times New Roman" pitchFamily="18" charset="0"/>
            </a:rPr>
            <a:t>Taste buds form on your baby's tongue.</a:t>
          </a:r>
          <a:endParaRPr lang="ru-RU" sz="2400" dirty="0">
            <a:latin typeface="Times New Roman" pitchFamily="18" charset="0"/>
            <a:cs typeface="Times New Roman" pitchFamily="18" charset="0"/>
          </a:endParaRPr>
        </a:p>
      </dgm:t>
    </dgm:pt>
    <dgm:pt modelId="{BBC907F9-3BC1-4727-A3E0-371E06EC1E53}" type="parTrans" cxnId="{AD8C97EA-94AB-4B3A-837B-04D1FBA70851}">
      <dgm:prSet/>
      <dgm:spPr/>
      <dgm:t>
        <a:bodyPr/>
        <a:lstStyle/>
        <a:p>
          <a:endParaRPr lang="ru-RU"/>
        </a:p>
      </dgm:t>
    </dgm:pt>
    <dgm:pt modelId="{C8369DA0-5813-4614-A72F-53B86546A4A6}" type="sibTrans" cxnId="{AD8C97EA-94AB-4B3A-837B-04D1FBA70851}">
      <dgm:prSet/>
      <dgm:spPr/>
      <dgm:t>
        <a:bodyPr/>
        <a:lstStyle/>
        <a:p>
          <a:endParaRPr lang="ru-RU"/>
        </a:p>
      </dgm:t>
    </dgm:pt>
    <dgm:pt modelId="{A5ABACB0-89EB-4CE3-8921-D986CD65BB24}">
      <dgm:prSet custT="1"/>
      <dgm:spPr/>
      <dgm:t>
        <a:bodyPr/>
        <a:lstStyle/>
        <a:p>
          <a:pPr rtl="0"/>
          <a:r>
            <a:rPr lang="en-US" sz="2400" baseline="0" dirty="0" smtClean="0">
              <a:latin typeface="Times New Roman" pitchFamily="18" charset="0"/>
              <a:cs typeface="Times New Roman" pitchFamily="18" charset="0"/>
            </a:rPr>
            <a:t>Footprints and fingerprints have formed.</a:t>
          </a:r>
          <a:endParaRPr lang="ru-RU" sz="2400" dirty="0">
            <a:latin typeface="Times New Roman" pitchFamily="18" charset="0"/>
            <a:cs typeface="Times New Roman" pitchFamily="18" charset="0"/>
          </a:endParaRPr>
        </a:p>
      </dgm:t>
    </dgm:pt>
    <dgm:pt modelId="{29D6E61F-7ADB-4D99-BC6D-56545264AD38}" type="parTrans" cxnId="{4BCEE9BD-221A-45C4-A610-315AA88B64E1}">
      <dgm:prSet/>
      <dgm:spPr/>
      <dgm:t>
        <a:bodyPr/>
        <a:lstStyle/>
        <a:p>
          <a:endParaRPr lang="ru-RU"/>
        </a:p>
      </dgm:t>
    </dgm:pt>
    <dgm:pt modelId="{3C5D0582-097B-45AF-BF91-8650226E35F6}" type="sibTrans" cxnId="{4BCEE9BD-221A-45C4-A610-315AA88B64E1}">
      <dgm:prSet/>
      <dgm:spPr/>
      <dgm:t>
        <a:bodyPr/>
        <a:lstStyle/>
        <a:p>
          <a:endParaRPr lang="ru-RU"/>
        </a:p>
      </dgm:t>
    </dgm:pt>
    <dgm:pt modelId="{737ACD35-BFCE-4D9A-9B55-0B4D05299B45}">
      <dgm:prSet custT="1"/>
      <dgm:spPr/>
      <dgm:t>
        <a:bodyPr/>
        <a:lstStyle/>
        <a:p>
          <a:pPr rtl="0"/>
          <a:r>
            <a:rPr lang="en-US" sz="2400" baseline="0" dirty="0" smtClean="0">
              <a:latin typeface="Times New Roman" pitchFamily="18" charset="0"/>
              <a:cs typeface="Times New Roman" pitchFamily="18" charset="0"/>
            </a:rPr>
            <a:t>Real hair begins to grow on your baby's head.</a:t>
          </a:r>
          <a:endParaRPr lang="ru-RU" sz="2400" dirty="0">
            <a:latin typeface="Times New Roman" pitchFamily="18" charset="0"/>
            <a:cs typeface="Times New Roman" pitchFamily="18" charset="0"/>
          </a:endParaRPr>
        </a:p>
      </dgm:t>
    </dgm:pt>
    <dgm:pt modelId="{B53A9DBD-E073-41D8-A0A8-8066FB3ED0E6}" type="parTrans" cxnId="{7120A66E-7DAE-4F91-859F-C5EBCA8E088B}">
      <dgm:prSet/>
      <dgm:spPr/>
      <dgm:t>
        <a:bodyPr/>
        <a:lstStyle/>
        <a:p>
          <a:endParaRPr lang="ru-RU"/>
        </a:p>
      </dgm:t>
    </dgm:pt>
    <dgm:pt modelId="{AA0D5FBE-DF51-4837-9261-D9B12010F5B4}" type="sibTrans" cxnId="{7120A66E-7DAE-4F91-859F-C5EBCA8E088B}">
      <dgm:prSet/>
      <dgm:spPr/>
      <dgm:t>
        <a:bodyPr/>
        <a:lstStyle/>
        <a:p>
          <a:endParaRPr lang="ru-RU"/>
        </a:p>
      </dgm:t>
    </dgm:pt>
    <dgm:pt modelId="{02B5D0AD-09C5-4FED-B606-03B97661773B}">
      <dgm:prSet custT="1"/>
      <dgm:spPr/>
      <dgm:t>
        <a:bodyPr/>
        <a:lstStyle/>
        <a:p>
          <a:pPr rtl="0"/>
          <a:r>
            <a:rPr lang="en-US" sz="2400" baseline="0" dirty="0" smtClean="0">
              <a:latin typeface="Times New Roman" pitchFamily="18" charset="0"/>
              <a:cs typeface="Times New Roman" pitchFamily="18" charset="0"/>
            </a:rPr>
            <a:t>The lungs are formed, but do not work.</a:t>
          </a:r>
          <a:endParaRPr lang="ru-RU" sz="2400" dirty="0">
            <a:latin typeface="Times New Roman" pitchFamily="18" charset="0"/>
            <a:cs typeface="Times New Roman" pitchFamily="18" charset="0"/>
          </a:endParaRPr>
        </a:p>
      </dgm:t>
    </dgm:pt>
    <dgm:pt modelId="{D4B81CC1-93BF-4546-BFC0-F0AE4F5C2181}" type="parTrans" cxnId="{469E1A61-51C4-4F72-8917-200269FB8DC6}">
      <dgm:prSet/>
      <dgm:spPr/>
      <dgm:t>
        <a:bodyPr/>
        <a:lstStyle/>
        <a:p>
          <a:endParaRPr lang="ru-RU"/>
        </a:p>
      </dgm:t>
    </dgm:pt>
    <dgm:pt modelId="{42504944-779C-40A1-B32C-4D688315648E}" type="sibTrans" cxnId="{469E1A61-51C4-4F72-8917-200269FB8DC6}">
      <dgm:prSet/>
      <dgm:spPr/>
      <dgm:t>
        <a:bodyPr/>
        <a:lstStyle/>
        <a:p>
          <a:endParaRPr lang="ru-RU"/>
        </a:p>
      </dgm:t>
    </dgm:pt>
    <dgm:pt modelId="{E6ABAAB8-399C-42B2-917D-0EBB0729DA61}">
      <dgm:prSet custT="1"/>
      <dgm:spPr/>
      <dgm:t>
        <a:bodyPr/>
        <a:lstStyle/>
        <a:p>
          <a:pPr rtl="0"/>
          <a:r>
            <a:rPr lang="en-US" sz="2400" baseline="0" dirty="0" smtClean="0">
              <a:latin typeface="Times New Roman" pitchFamily="18" charset="0"/>
              <a:cs typeface="Times New Roman" pitchFamily="18" charset="0"/>
            </a:rPr>
            <a:t>The hand and startle reflex develop.</a:t>
          </a:r>
          <a:endParaRPr lang="ru-RU" sz="2400" dirty="0">
            <a:latin typeface="Times New Roman" pitchFamily="18" charset="0"/>
            <a:cs typeface="Times New Roman" pitchFamily="18" charset="0"/>
          </a:endParaRPr>
        </a:p>
      </dgm:t>
    </dgm:pt>
    <dgm:pt modelId="{60941724-36CC-4ECC-A2B3-21C03454B97F}" type="parTrans" cxnId="{07AEB850-37D4-40BE-8298-4FC026BC04DF}">
      <dgm:prSet/>
      <dgm:spPr/>
      <dgm:t>
        <a:bodyPr/>
        <a:lstStyle/>
        <a:p>
          <a:endParaRPr lang="ru-RU"/>
        </a:p>
      </dgm:t>
    </dgm:pt>
    <dgm:pt modelId="{AAB67A66-DED5-42D3-8F6B-CDE5E795751F}" type="sibTrans" cxnId="{07AEB850-37D4-40BE-8298-4FC026BC04DF}">
      <dgm:prSet/>
      <dgm:spPr/>
      <dgm:t>
        <a:bodyPr/>
        <a:lstStyle/>
        <a:p>
          <a:endParaRPr lang="ru-RU"/>
        </a:p>
      </dgm:t>
    </dgm:pt>
    <dgm:pt modelId="{27819AC6-76F4-41BA-918F-9724C103F8D2}">
      <dgm:prSet custT="1"/>
      <dgm:spPr/>
      <dgm:t>
        <a:bodyPr/>
        <a:lstStyle/>
        <a:p>
          <a:pPr rtl="0"/>
          <a:r>
            <a:rPr lang="en-US" sz="2400" baseline="0" dirty="0" smtClean="0">
              <a:latin typeface="Times New Roman" pitchFamily="18" charset="0"/>
              <a:cs typeface="Times New Roman" pitchFamily="18" charset="0"/>
            </a:rPr>
            <a:t>Your baby sleeps and wakes regularly.</a:t>
          </a:r>
          <a:endParaRPr lang="ru-RU" sz="2400" dirty="0">
            <a:latin typeface="Times New Roman" pitchFamily="18" charset="0"/>
            <a:cs typeface="Times New Roman" pitchFamily="18" charset="0"/>
          </a:endParaRPr>
        </a:p>
      </dgm:t>
    </dgm:pt>
    <dgm:pt modelId="{C3A8947F-4FE6-4D44-939D-A889E7E99557}" type="parTrans" cxnId="{6B7BCA52-A6BF-4634-B604-F509F1E0D5C4}">
      <dgm:prSet/>
      <dgm:spPr/>
      <dgm:t>
        <a:bodyPr/>
        <a:lstStyle/>
        <a:p>
          <a:endParaRPr lang="ru-RU"/>
        </a:p>
      </dgm:t>
    </dgm:pt>
    <dgm:pt modelId="{1A84E220-C8E7-4C07-A727-708042F2FEF5}" type="sibTrans" cxnId="{6B7BCA52-A6BF-4634-B604-F509F1E0D5C4}">
      <dgm:prSet/>
      <dgm:spPr/>
      <dgm:t>
        <a:bodyPr/>
        <a:lstStyle/>
        <a:p>
          <a:endParaRPr lang="ru-RU"/>
        </a:p>
      </dgm:t>
    </dgm:pt>
    <dgm:pt modelId="{E4B88F86-3AC1-4B8D-9E6F-6696CA589149}">
      <dgm:prSet custT="1"/>
      <dgm:spPr/>
      <dgm:t>
        <a:bodyPr/>
        <a:lstStyle/>
        <a:p>
          <a:pPr rtl="0"/>
          <a:r>
            <a:rPr lang="en-US" sz="2400" baseline="0" dirty="0" smtClean="0">
              <a:latin typeface="Times New Roman" pitchFamily="18" charset="0"/>
              <a:cs typeface="Times New Roman" pitchFamily="18" charset="0"/>
            </a:rPr>
            <a:t>If your baby is a boy, his testicles begin to move from the abdomen into the scrotum. If your baby is a girl, her uterus and ovaries are in place, and a lifetime supply of eggs have formed in the ovaries.</a:t>
          </a:r>
          <a:endParaRPr lang="ru-RU" sz="2400" dirty="0">
            <a:latin typeface="Times New Roman" pitchFamily="18" charset="0"/>
            <a:cs typeface="Times New Roman" pitchFamily="18" charset="0"/>
          </a:endParaRPr>
        </a:p>
      </dgm:t>
    </dgm:pt>
    <dgm:pt modelId="{49B264AF-7127-4147-B2BF-5D26002102BA}" type="parTrans" cxnId="{9621CC71-932B-4A9D-960B-696D7397D7FB}">
      <dgm:prSet/>
      <dgm:spPr/>
      <dgm:t>
        <a:bodyPr/>
        <a:lstStyle/>
        <a:p>
          <a:endParaRPr lang="ru-RU"/>
        </a:p>
      </dgm:t>
    </dgm:pt>
    <dgm:pt modelId="{CD76CF4A-DCD2-4D84-AFE0-F97D97EF8861}" type="sibTrans" cxnId="{9621CC71-932B-4A9D-960B-696D7397D7FB}">
      <dgm:prSet/>
      <dgm:spPr/>
      <dgm:t>
        <a:bodyPr/>
        <a:lstStyle/>
        <a:p>
          <a:endParaRPr lang="ru-RU"/>
        </a:p>
      </dgm:t>
    </dgm:pt>
    <dgm:pt modelId="{E6363D5B-F568-4F11-8C8E-96A73D35B706}">
      <dgm:prSet custT="1"/>
      <dgm:spPr/>
      <dgm:t>
        <a:bodyPr/>
        <a:lstStyle/>
        <a:p>
          <a:pPr rtl="0"/>
          <a:r>
            <a:rPr lang="en-US" sz="2400" baseline="0" dirty="0" smtClean="0">
              <a:latin typeface="Times New Roman" pitchFamily="18" charset="0"/>
              <a:cs typeface="Times New Roman" pitchFamily="18" charset="0"/>
            </a:rPr>
            <a:t>Your baby stores fat and has gained quite a bit of weight. Now at about 12 inches long, your baby weighs about 1½ pounds.</a:t>
          </a:r>
          <a:endParaRPr lang="ru-RU" sz="2400" dirty="0">
            <a:latin typeface="Times New Roman" pitchFamily="18" charset="0"/>
            <a:cs typeface="Times New Roman" pitchFamily="18" charset="0"/>
          </a:endParaRPr>
        </a:p>
      </dgm:t>
    </dgm:pt>
    <dgm:pt modelId="{BAF24C7A-818E-46BA-A434-D576634D9F4D}" type="parTrans" cxnId="{E46393D1-C5EA-4AE2-8E84-C5458F9CB012}">
      <dgm:prSet/>
      <dgm:spPr/>
      <dgm:t>
        <a:bodyPr/>
        <a:lstStyle/>
        <a:p>
          <a:endParaRPr lang="ru-RU"/>
        </a:p>
      </dgm:t>
    </dgm:pt>
    <dgm:pt modelId="{4443A2BE-3562-4616-B483-46B96D8BE3DB}" type="sibTrans" cxnId="{E46393D1-C5EA-4AE2-8E84-C5458F9CB012}">
      <dgm:prSet/>
      <dgm:spPr/>
      <dgm:t>
        <a:bodyPr/>
        <a:lstStyle/>
        <a:p>
          <a:endParaRPr lang="ru-RU"/>
        </a:p>
      </dgm:t>
    </dgm:pt>
    <dgm:pt modelId="{2F4871C9-0D2B-4404-8786-6BCA0D1730C3}" type="pres">
      <dgm:prSet presAssocID="{374B0C97-946D-4D91-A7F3-23F5BC1422C1}" presName="linearFlow" presStyleCnt="0">
        <dgm:presLayoutVars>
          <dgm:dir/>
          <dgm:animLvl val="lvl"/>
          <dgm:resizeHandles val="exact"/>
        </dgm:presLayoutVars>
      </dgm:prSet>
      <dgm:spPr/>
      <dgm:t>
        <a:bodyPr/>
        <a:lstStyle/>
        <a:p>
          <a:endParaRPr lang="ru-RU"/>
        </a:p>
      </dgm:t>
    </dgm:pt>
    <dgm:pt modelId="{4EFCC7BC-F354-43B1-9FC8-577C863449B4}" type="pres">
      <dgm:prSet presAssocID="{F4B322BE-9325-468D-8A8D-FF768D906C8A}" presName="composite" presStyleCnt="0"/>
      <dgm:spPr/>
    </dgm:pt>
    <dgm:pt modelId="{30BE5579-D4D7-4CBE-ABAE-E28CFE564548}" type="pres">
      <dgm:prSet presAssocID="{F4B322BE-9325-468D-8A8D-FF768D906C8A}" presName="parentText" presStyleLbl="alignNode1" presStyleIdx="0" presStyleCnt="1" custScaleX="72782">
        <dgm:presLayoutVars>
          <dgm:chMax val="1"/>
          <dgm:bulletEnabled val="1"/>
        </dgm:presLayoutVars>
      </dgm:prSet>
      <dgm:spPr/>
      <dgm:t>
        <a:bodyPr/>
        <a:lstStyle/>
        <a:p>
          <a:endParaRPr lang="ru-RU"/>
        </a:p>
      </dgm:t>
    </dgm:pt>
    <dgm:pt modelId="{6125E188-33D8-4B5A-907B-B0EEF1D0D14E}" type="pres">
      <dgm:prSet presAssocID="{F4B322BE-9325-468D-8A8D-FF768D906C8A}" presName="descendantText" presStyleLbl="alignAcc1" presStyleIdx="0" presStyleCnt="1" custScaleX="97346" custScaleY="179375">
        <dgm:presLayoutVars>
          <dgm:bulletEnabled val="1"/>
        </dgm:presLayoutVars>
      </dgm:prSet>
      <dgm:spPr/>
      <dgm:t>
        <a:bodyPr/>
        <a:lstStyle/>
        <a:p>
          <a:endParaRPr lang="ru-RU"/>
        </a:p>
      </dgm:t>
    </dgm:pt>
  </dgm:ptLst>
  <dgm:cxnLst>
    <dgm:cxn modelId="{6B7BCA52-A6BF-4634-B604-F509F1E0D5C4}" srcId="{F4B322BE-9325-468D-8A8D-FF768D906C8A}" destId="{27819AC6-76F4-41BA-918F-9724C103F8D2}" srcOrd="6" destOrd="0" parTransId="{C3A8947F-4FE6-4D44-939D-A889E7E99557}" sibTransId="{1A84E220-C8E7-4C07-A727-708042F2FEF5}"/>
    <dgm:cxn modelId="{4BC376E9-4AE0-4E0D-AB50-A81DEFD8934D}" srcId="{F4B322BE-9325-468D-8A8D-FF768D906C8A}" destId="{EC9E58DF-26FA-48F7-9F02-57D57E90BEE5}" srcOrd="0" destOrd="0" parTransId="{2FF14F03-394F-4867-BD54-B12938B1DE95}" sibTransId="{751C1FEC-070B-4C42-8898-478836B71CFA}"/>
    <dgm:cxn modelId="{01205058-0844-4931-9426-79CD963B2FCD}" type="presOf" srcId="{EC9E58DF-26FA-48F7-9F02-57D57E90BEE5}" destId="{6125E188-33D8-4B5A-907B-B0EEF1D0D14E}" srcOrd="0" destOrd="0" presId="urn:microsoft.com/office/officeart/2005/8/layout/chevron2"/>
    <dgm:cxn modelId="{E2A78FE6-95EB-4E5E-A43C-038FF08DE63E}" type="presOf" srcId="{E6ABAAB8-399C-42B2-917D-0EBB0729DA61}" destId="{6125E188-33D8-4B5A-907B-B0EEF1D0D14E}" srcOrd="0" destOrd="5" presId="urn:microsoft.com/office/officeart/2005/8/layout/chevron2"/>
    <dgm:cxn modelId="{07AEB850-37D4-40BE-8298-4FC026BC04DF}" srcId="{F4B322BE-9325-468D-8A8D-FF768D906C8A}" destId="{E6ABAAB8-399C-42B2-917D-0EBB0729DA61}" srcOrd="5" destOrd="0" parTransId="{60941724-36CC-4ECC-A2B3-21C03454B97F}" sibTransId="{AAB67A66-DED5-42D3-8F6B-CDE5E795751F}"/>
    <dgm:cxn modelId="{AD8C97EA-94AB-4B3A-837B-04D1FBA70851}" srcId="{F4B322BE-9325-468D-8A8D-FF768D906C8A}" destId="{F442423A-8AC7-4694-B8F8-0A3FAC02BD2B}" srcOrd="1" destOrd="0" parTransId="{BBC907F9-3BC1-4727-A3E0-371E06EC1E53}" sibTransId="{C8369DA0-5813-4614-A72F-53B86546A4A6}"/>
    <dgm:cxn modelId="{9621CC71-932B-4A9D-960B-696D7397D7FB}" srcId="{F4B322BE-9325-468D-8A8D-FF768D906C8A}" destId="{E4B88F86-3AC1-4B8D-9E6F-6696CA589149}" srcOrd="7" destOrd="0" parTransId="{49B264AF-7127-4147-B2BF-5D26002102BA}" sibTransId="{CD76CF4A-DCD2-4D84-AFE0-F97D97EF8861}"/>
    <dgm:cxn modelId="{B2318CEA-0B43-4F22-9A54-D1478D99B51D}" srcId="{374B0C97-946D-4D91-A7F3-23F5BC1422C1}" destId="{F4B322BE-9325-468D-8A8D-FF768D906C8A}" srcOrd="0" destOrd="0" parTransId="{AD57163C-A60E-4940-9220-5BD0891754C1}" sibTransId="{4E2D7320-F740-4368-9C31-1B3B8201AD2C}"/>
    <dgm:cxn modelId="{B081B9FB-7CD1-49B4-ADB6-9991B82A1880}" type="presOf" srcId="{E4B88F86-3AC1-4B8D-9E6F-6696CA589149}" destId="{6125E188-33D8-4B5A-907B-B0EEF1D0D14E}" srcOrd="0" destOrd="7" presId="urn:microsoft.com/office/officeart/2005/8/layout/chevron2"/>
    <dgm:cxn modelId="{1FD0BB9B-D71D-4A8E-A613-455ABFD6E4C5}" type="presOf" srcId="{02B5D0AD-09C5-4FED-B606-03B97661773B}" destId="{6125E188-33D8-4B5A-907B-B0EEF1D0D14E}" srcOrd="0" destOrd="4" presId="urn:microsoft.com/office/officeart/2005/8/layout/chevron2"/>
    <dgm:cxn modelId="{469E1A61-51C4-4F72-8917-200269FB8DC6}" srcId="{F4B322BE-9325-468D-8A8D-FF768D906C8A}" destId="{02B5D0AD-09C5-4FED-B606-03B97661773B}" srcOrd="4" destOrd="0" parTransId="{D4B81CC1-93BF-4546-BFC0-F0AE4F5C2181}" sibTransId="{42504944-779C-40A1-B32C-4D688315648E}"/>
    <dgm:cxn modelId="{8342CB3E-B526-44AA-9952-68538784368D}" type="presOf" srcId="{374B0C97-946D-4D91-A7F3-23F5BC1422C1}" destId="{2F4871C9-0D2B-4404-8786-6BCA0D1730C3}" srcOrd="0" destOrd="0" presId="urn:microsoft.com/office/officeart/2005/8/layout/chevron2"/>
    <dgm:cxn modelId="{4BCEE9BD-221A-45C4-A610-315AA88B64E1}" srcId="{F4B322BE-9325-468D-8A8D-FF768D906C8A}" destId="{A5ABACB0-89EB-4CE3-8921-D986CD65BB24}" srcOrd="2" destOrd="0" parTransId="{29D6E61F-7ADB-4D99-BC6D-56545264AD38}" sibTransId="{3C5D0582-097B-45AF-BF91-8650226E35F6}"/>
    <dgm:cxn modelId="{7120A66E-7DAE-4F91-859F-C5EBCA8E088B}" srcId="{F4B322BE-9325-468D-8A8D-FF768D906C8A}" destId="{737ACD35-BFCE-4D9A-9B55-0B4D05299B45}" srcOrd="3" destOrd="0" parTransId="{B53A9DBD-E073-41D8-A0A8-8066FB3ED0E6}" sibTransId="{AA0D5FBE-DF51-4837-9261-D9B12010F5B4}"/>
    <dgm:cxn modelId="{DDDAED9D-1ABD-4B29-A1AF-D8FC9EAFE317}" type="presOf" srcId="{F4B322BE-9325-468D-8A8D-FF768D906C8A}" destId="{30BE5579-D4D7-4CBE-ABAE-E28CFE564548}" srcOrd="0" destOrd="0" presId="urn:microsoft.com/office/officeart/2005/8/layout/chevron2"/>
    <dgm:cxn modelId="{E46393D1-C5EA-4AE2-8E84-C5458F9CB012}" srcId="{F4B322BE-9325-468D-8A8D-FF768D906C8A}" destId="{E6363D5B-F568-4F11-8C8E-96A73D35B706}" srcOrd="8" destOrd="0" parTransId="{BAF24C7A-818E-46BA-A434-D576634D9F4D}" sibTransId="{4443A2BE-3562-4616-B483-46B96D8BE3DB}"/>
    <dgm:cxn modelId="{EF4C69B3-3D53-4211-B8E1-FDE81CEA93DB}" type="presOf" srcId="{737ACD35-BFCE-4D9A-9B55-0B4D05299B45}" destId="{6125E188-33D8-4B5A-907B-B0EEF1D0D14E}" srcOrd="0" destOrd="3" presId="urn:microsoft.com/office/officeart/2005/8/layout/chevron2"/>
    <dgm:cxn modelId="{05145AB3-04C1-4C22-B83E-3CE1A5C2C015}" type="presOf" srcId="{A5ABACB0-89EB-4CE3-8921-D986CD65BB24}" destId="{6125E188-33D8-4B5A-907B-B0EEF1D0D14E}" srcOrd="0" destOrd="2" presId="urn:microsoft.com/office/officeart/2005/8/layout/chevron2"/>
    <dgm:cxn modelId="{238E4262-8871-4905-AF09-F2D7BE96126D}" type="presOf" srcId="{F442423A-8AC7-4694-B8F8-0A3FAC02BD2B}" destId="{6125E188-33D8-4B5A-907B-B0EEF1D0D14E}" srcOrd="0" destOrd="1" presId="urn:microsoft.com/office/officeart/2005/8/layout/chevron2"/>
    <dgm:cxn modelId="{36DE7B83-3DC9-4584-BC34-EE34A748BE5A}" type="presOf" srcId="{27819AC6-76F4-41BA-918F-9724C103F8D2}" destId="{6125E188-33D8-4B5A-907B-B0EEF1D0D14E}" srcOrd="0" destOrd="6" presId="urn:microsoft.com/office/officeart/2005/8/layout/chevron2"/>
    <dgm:cxn modelId="{0086E505-82F3-4123-9207-28019E9BDF84}" type="presOf" srcId="{E6363D5B-F568-4F11-8C8E-96A73D35B706}" destId="{6125E188-33D8-4B5A-907B-B0EEF1D0D14E}" srcOrd="0" destOrd="8" presId="urn:microsoft.com/office/officeart/2005/8/layout/chevron2"/>
    <dgm:cxn modelId="{CF406063-5996-4505-98ED-325B1C35AF4E}" type="presParOf" srcId="{2F4871C9-0D2B-4404-8786-6BCA0D1730C3}" destId="{4EFCC7BC-F354-43B1-9FC8-577C863449B4}" srcOrd="0" destOrd="0" presId="urn:microsoft.com/office/officeart/2005/8/layout/chevron2"/>
    <dgm:cxn modelId="{C4944C81-D31A-4B07-A91C-9E891855F9C5}" type="presParOf" srcId="{4EFCC7BC-F354-43B1-9FC8-577C863449B4}" destId="{30BE5579-D4D7-4CBE-ABAE-E28CFE564548}" srcOrd="0" destOrd="0" presId="urn:microsoft.com/office/officeart/2005/8/layout/chevron2"/>
    <dgm:cxn modelId="{8F77B468-507A-4DFF-ADBD-4D8000BAB6A4}" type="presParOf" srcId="{4EFCC7BC-F354-43B1-9FC8-577C863449B4}" destId="{6125E188-33D8-4B5A-907B-B0EEF1D0D14E}"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01777A9-2147-4ECC-A843-C0DFCBE5407E}"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ru-RU"/>
        </a:p>
      </dgm:t>
    </dgm:pt>
    <dgm:pt modelId="{4EF5324C-6805-4C7B-A9A5-B55CFA012BD0}">
      <dgm:prSet/>
      <dgm:spPr/>
      <dgm:t>
        <a:bodyPr/>
        <a:lstStyle/>
        <a:p>
          <a:pPr rtl="0"/>
          <a:r>
            <a:rPr lang="en-US" b="1" baseline="0" dirty="0" smtClean="0"/>
            <a:t>At 32 weeks:</a:t>
          </a:r>
          <a:endParaRPr lang="ru-RU" dirty="0"/>
        </a:p>
      </dgm:t>
    </dgm:pt>
    <dgm:pt modelId="{B029F446-BB1F-463A-90F9-388A5D012C91}" type="parTrans" cxnId="{0B128771-622A-4FEF-B922-24962701ECA2}">
      <dgm:prSet/>
      <dgm:spPr/>
      <dgm:t>
        <a:bodyPr/>
        <a:lstStyle/>
        <a:p>
          <a:endParaRPr lang="ru-RU"/>
        </a:p>
      </dgm:t>
    </dgm:pt>
    <dgm:pt modelId="{8CFBC28E-E9FA-4C9F-A640-868516DE8254}" type="sibTrans" cxnId="{0B128771-622A-4FEF-B922-24962701ECA2}">
      <dgm:prSet/>
      <dgm:spPr/>
      <dgm:t>
        <a:bodyPr/>
        <a:lstStyle/>
        <a:p>
          <a:endParaRPr lang="ru-RU"/>
        </a:p>
      </dgm:t>
    </dgm:pt>
    <dgm:pt modelId="{C3043070-3D25-4C06-A363-373C1E3AF9E1}">
      <dgm:prSet custT="1"/>
      <dgm:spPr/>
      <dgm:t>
        <a:bodyPr/>
        <a:lstStyle/>
        <a:p>
          <a:pPr rtl="0"/>
          <a:r>
            <a:rPr lang="en-US" sz="2400" baseline="0" dirty="0" smtClean="0">
              <a:latin typeface="Times New Roman" pitchFamily="18" charset="0"/>
              <a:cs typeface="Times New Roman" pitchFamily="18" charset="0"/>
            </a:rPr>
            <a:t>Your baby's bones are fully formed, but still soft.</a:t>
          </a:r>
          <a:endParaRPr lang="ru-RU" sz="2400" dirty="0">
            <a:latin typeface="Times New Roman" pitchFamily="18" charset="0"/>
            <a:cs typeface="Times New Roman" pitchFamily="18" charset="0"/>
          </a:endParaRPr>
        </a:p>
      </dgm:t>
    </dgm:pt>
    <dgm:pt modelId="{9944D8F7-2627-4D41-86E7-29286527ACA8}" type="parTrans" cxnId="{E28BC255-0173-425C-8D90-1E5467E89079}">
      <dgm:prSet/>
      <dgm:spPr/>
      <dgm:t>
        <a:bodyPr/>
        <a:lstStyle/>
        <a:p>
          <a:endParaRPr lang="ru-RU"/>
        </a:p>
      </dgm:t>
    </dgm:pt>
    <dgm:pt modelId="{04EDBE0D-1DE6-42A7-B515-D8AA6CD96329}" type="sibTrans" cxnId="{E28BC255-0173-425C-8D90-1E5467E89079}">
      <dgm:prSet/>
      <dgm:spPr/>
      <dgm:t>
        <a:bodyPr/>
        <a:lstStyle/>
        <a:p>
          <a:endParaRPr lang="ru-RU"/>
        </a:p>
      </dgm:t>
    </dgm:pt>
    <dgm:pt modelId="{A0EB5AD6-9F1D-4241-99A7-60F471F619C9}">
      <dgm:prSet custT="1"/>
      <dgm:spPr/>
      <dgm:t>
        <a:bodyPr/>
        <a:lstStyle/>
        <a:p>
          <a:pPr rtl="0"/>
          <a:r>
            <a:rPr lang="en-US" sz="2400" baseline="0" dirty="0" smtClean="0">
              <a:latin typeface="Times New Roman" pitchFamily="18" charset="0"/>
              <a:cs typeface="Times New Roman" pitchFamily="18" charset="0"/>
            </a:rPr>
            <a:t>Your baby's kicks and jabs are forceful.</a:t>
          </a:r>
          <a:endParaRPr lang="ru-RU" sz="2400" dirty="0">
            <a:latin typeface="Times New Roman" pitchFamily="18" charset="0"/>
            <a:cs typeface="Times New Roman" pitchFamily="18" charset="0"/>
          </a:endParaRPr>
        </a:p>
      </dgm:t>
    </dgm:pt>
    <dgm:pt modelId="{BF73C673-E847-4FB4-93E4-509FDE2F50C8}" type="parTrans" cxnId="{579935F7-86E5-4BA7-90A1-9EB6990E9DB9}">
      <dgm:prSet/>
      <dgm:spPr/>
      <dgm:t>
        <a:bodyPr/>
        <a:lstStyle/>
        <a:p>
          <a:endParaRPr lang="ru-RU"/>
        </a:p>
      </dgm:t>
    </dgm:pt>
    <dgm:pt modelId="{A893F14B-96B0-407C-B0AF-A2F1DFA23965}" type="sibTrans" cxnId="{579935F7-86E5-4BA7-90A1-9EB6990E9DB9}">
      <dgm:prSet/>
      <dgm:spPr/>
      <dgm:t>
        <a:bodyPr/>
        <a:lstStyle/>
        <a:p>
          <a:endParaRPr lang="ru-RU"/>
        </a:p>
      </dgm:t>
    </dgm:pt>
    <dgm:pt modelId="{D39DCDBD-D79D-4F85-8DD1-6139874464D9}">
      <dgm:prSet custT="1"/>
      <dgm:spPr/>
      <dgm:t>
        <a:bodyPr/>
        <a:lstStyle/>
        <a:p>
          <a:pPr rtl="0"/>
          <a:r>
            <a:rPr lang="en-US" sz="2400" baseline="0" dirty="0" smtClean="0">
              <a:latin typeface="Times New Roman" pitchFamily="18" charset="0"/>
              <a:cs typeface="Times New Roman" pitchFamily="18" charset="0"/>
            </a:rPr>
            <a:t>The eyes can open and close and sense changes in light.</a:t>
          </a:r>
          <a:endParaRPr lang="ru-RU" sz="2400" dirty="0">
            <a:latin typeface="Times New Roman" pitchFamily="18" charset="0"/>
            <a:cs typeface="Times New Roman" pitchFamily="18" charset="0"/>
          </a:endParaRPr>
        </a:p>
      </dgm:t>
    </dgm:pt>
    <dgm:pt modelId="{472C9E5B-1C83-4EF5-AEB5-0251B0B3B151}" type="parTrans" cxnId="{1649B4D2-D6BB-408E-95BB-7F64FC3868CF}">
      <dgm:prSet/>
      <dgm:spPr/>
      <dgm:t>
        <a:bodyPr/>
        <a:lstStyle/>
        <a:p>
          <a:endParaRPr lang="ru-RU"/>
        </a:p>
      </dgm:t>
    </dgm:pt>
    <dgm:pt modelId="{05208C99-B422-4B78-BE70-70891E9CC629}" type="sibTrans" cxnId="{1649B4D2-D6BB-408E-95BB-7F64FC3868CF}">
      <dgm:prSet/>
      <dgm:spPr/>
      <dgm:t>
        <a:bodyPr/>
        <a:lstStyle/>
        <a:p>
          <a:endParaRPr lang="ru-RU"/>
        </a:p>
      </dgm:t>
    </dgm:pt>
    <dgm:pt modelId="{931A0915-522F-4202-A9A4-BA0D27AEB076}">
      <dgm:prSet custT="1"/>
      <dgm:spPr/>
      <dgm:t>
        <a:bodyPr/>
        <a:lstStyle/>
        <a:p>
          <a:pPr rtl="0"/>
          <a:r>
            <a:rPr lang="en-US" sz="2400" baseline="0" dirty="0" smtClean="0">
              <a:latin typeface="Times New Roman" pitchFamily="18" charset="0"/>
              <a:cs typeface="Times New Roman" pitchFamily="18" charset="0"/>
            </a:rPr>
            <a:t>Lungs are not fully formed, but practice "breathing" movements occur.</a:t>
          </a:r>
          <a:endParaRPr lang="ru-RU" sz="2400" dirty="0">
            <a:latin typeface="Times New Roman" pitchFamily="18" charset="0"/>
            <a:cs typeface="Times New Roman" pitchFamily="18" charset="0"/>
          </a:endParaRPr>
        </a:p>
      </dgm:t>
    </dgm:pt>
    <dgm:pt modelId="{90F78637-92E1-41B6-9A82-38A808EF12A5}" type="parTrans" cxnId="{28FA9FAA-099A-4A57-988F-1C00D345519E}">
      <dgm:prSet/>
      <dgm:spPr/>
      <dgm:t>
        <a:bodyPr/>
        <a:lstStyle/>
        <a:p>
          <a:endParaRPr lang="ru-RU"/>
        </a:p>
      </dgm:t>
    </dgm:pt>
    <dgm:pt modelId="{D6601B38-E64B-4DE8-B98D-9CFEF9540A3A}" type="sibTrans" cxnId="{28FA9FAA-099A-4A57-988F-1C00D345519E}">
      <dgm:prSet/>
      <dgm:spPr/>
      <dgm:t>
        <a:bodyPr/>
        <a:lstStyle/>
        <a:p>
          <a:endParaRPr lang="ru-RU"/>
        </a:p>
      </dgm:t>
    </dgm:pt>
    <dgm:pt modelId="{E8F86E13-2B3A-412B-B1D5-2E78A22E8C19}">
      <dgm:prSet custT="1"/>
      <dgm:spPr/>
      <dgm:t>
        <a:bodyPr/>
        <a:lstStyle/>
        <a:p>
          <a:pPr rtl="0"/>
          <a:r>
            <a:rPr lang="en-US" sz="2400" baseline="0" dirty="0" smtClean="0">
              <a:latin typeface="Times New Roman" pitchFamily="18" charset="0"/>
              <a:cs typeface="Times New Roman" pitchFamily="18" charset="0"/>
            </a:rPr>
            <a:t>Your baby's body begins to store vital minerals, such as iron and calcium.</a:t>
          </a:r>
          <a:endParaRPr lang="ru-RU" sz="2400" dirty="0">
            <a:latin typeface="Times New Roman" pitchFamily="18" charset="0"/>
            <a:cs typeface="Times New Roman" pitchFamily="18" charset="0"/>
          </a:endParaRPr>
        </a:p>
      </dgm:t>
    </dgm:pt>
    <dgm:pt modelId="{EEA47496-5518-4AE2-95C5-FA1B0472E412}" type="parTrans" cxnId="{D3BA519B-9BA7-4762-BC11-EA8BC9711E66}">
      <dgm:prSet/>
      <dgm:spPr/>
      <dgm:t>
        <a:bodyPr/>
        <a:lstStyle/>
        <a:p>
          <a:endParaRPr lang="ru-RU"/>
        </a:p>
      </dgm:t>
    </dgm:pt>
    <dgm:pt modelId="{A0A977A0-B33A-4EB7-9B02-008C76C3F215}" type="sibTrans" cxnId="{D3BA519B-9BA7-4762-BC11-EA8BC9711E66}">
      <dgm:prSet/>
      <dgm:spPr/>
      <dgm:t>
        <a:bodyPr/>
        <a:lstStyle/>
        <a:p>
          <a:endParaRPr lang="ru-RU"/>
        </a:p>
      </dgm:t>
    </dgm:pt>
    <dgm:pt modelId="{3F3431D0-1AF2-4D2F-B56F-A11FFB01179B}">
      <dgm:prSet custT="1"/>
      <dgm:spPr/>
      <dgm:t>
        <a:bodyPr/>
        <a:lstStyle/>
        <a:p>
          <a:pPr rtl="0"/>
          <a:r>
            <a:rPr lang="en-US" sz="2400" baseline="0" dirty="0" smtClean="0">
              <a:latin typeface="Times New Roman" pitchFamily="18" charset="0"/>
              <a:cs typeface="Times New Roman" pitchFamily="18" charset="0"/>
            </a:rPr>
            <a:t>Lanugo begins to fall off.</a:t>
          </a:r>
          <a:endParaRPr lang="ru-RU" sz="2400" dirty="0">
            <a:latin typeface="Times New Roman" pitchFamily="18" charset="0"/>
            <a:cs typeface="Times New Roman" pitchFamily="18" charset="0"/>
          </a:endParaRPr>
        </a:p>
      </dgm:t>
    </dgm:pt>
    <dgm:pt modelId="{30A89834-B22C-40D3-83B1-9D0BB5BE85FA}" type="parTrans" cxnId="{283BD063-1986-43E2-A223-780993C1D608}">
      <dgm:prSet/>
      <dgm:spPr/>
      <dgm:t>
        <a:bodyPr/>
        <a:lstStyle/>
        <a:p>
          <a:endParaRPr lang="ru-RU"/>
        </a:p>
      </dgm:t>
    </dgm:pt>
    <dgm:pt modelId="{0D11F985-D113-4ACE-9445-538F4242F66B}" type="sibTrans" cxnId="{283BD063-1986-43E2-A223-780993C1D608}">
      <dgm:prSet/>
      <dgm:spPr/>
      <dgm:t>
        <a:bodyPr/>
        <a:lstStyle/>
        <a:p>
          <a:endParaRPr lang="ru-RU"/>
        </a:p>
      </dgm:t>
    </dgm:pt>
    <dgm:pt modelId="{3FFEC5EA-ABCC-411B-A5BB-BD9DE3D2F98F}">
      <dgm:prSet custT="1"/>
      <dgm:spPr/>
      <dgm:t>
        <a:bodyPr/>
        <a:lstStyle/>
        <a:p>
          <a:pPr rtl="0"/>
          <a:r>
            <a:rPr lang="en-US" sz="2400" baseline="0" dirty="0" smtClean="0">
              <a:latin typeface="Times New Roman" pitchFamily="18" charset="0"/>
              <a:cs typeface="Times New Roman" pitchFamily="18" charset="0"/>
            </a:rPr>
            <a:t>Your baby is gaining weight quickly, about one-half pound a week. Now, your baby is about 15 to 17 inches long and weighs about 4 to 4½ pounds.</a:t>
          </a:r>
          <a:endParaRPr lang="ru-RU" sz="2400" dirty="0">
            <a:latin typeface="Times New Roman" pitchFamily="18" charset="0"/>
            <a:cs typeface="Times New Roman" pitchFamily="18" charset="0"/>
          </a:endParaRPr>
        </a:p>
      </dgm:t>
    </dgm:pt>
    <dgm:pt modelId="{16EADBFF-EC76-4D74-8902-C5286EF094C7}" type="parTrans" cxnId="{85460328-F382-4FBB-9A14-1CA063313891}">
      <dgm:prSet/>
      <dgm:spPr/>
      <dgm:t>
        <a:bodyPr/>
        <a:lstStyle/>
        <a:p>
          <a:endParaRPr lang="ru-RU"/>
        </a:p>
      </dgm:t>
    </dgm:pt>
    <dgm:pt modelId="{635D906A-A831-4209-BBFF-84F000BB6668}" type="sibTrans" cxnId="{85460328-F382-4FBB-9A14-1CA063313891}">
      <dgm:prSet/>
      <dgm:spPr/>
      <dgm:t>
        <a:bodyPr/>
        <a:lstStyle/>
        <a:p>
          <a:endParaRPr lang="ru-RU"/>
        </a:p>
      </dgm:t>
    </dgm:pt>
    <dgm:pt modelId="{B6F34516-F6B2-4FC2-BF45-E273CDDD5DF8}" type="pres">
      <dgm:prSet presAssocID="{601777A9-2147-4ECC-A843-C0DFCBE5407E}" presName="linearFlow" presStyleCnt="0">
        <dgm:presLayoutVars>
          <dgm:dir/>
          <dgm:animLvl val="lvl"/>
          <dgm:resizeHandles val="exact"/>
        </dgm:presLayoutVars>
      </dgm:prSet>
      <dgm:spPr/>
      <dgm:t>
        <a:bodyPr/>
        <a:lstStyle/>
        <a:p>
          <a:endParaRPr lang="ru-RU"/>
        </a:p>
      </dgm:t>
    </dgm:pt>
    <dgm:pt modelId="{A5267E79-9210-431E-8CB1-C411BFF35699}" type="pres">
      <dgm:prSet presAssocID="{4EF5324C-6805-4C7B-A9A5-B55CFA012BD0}" presName="composite" presStyleCnt="0"/>
      <dgm:spPr/>
    </dgm:pt>
    <dgm:pt modelId="{778242C1-4526-45B0-814D-A5FA03152FDE}" type="pres">
      <dgm:prSet presAssocID="{4EF5324C-6805-4C7B-A9A5-B55CFA012BD0}" presName="parentText" presStyleLbl="alignNode1" presStyleIdx="0" presStyleCnt="1" custLinFactNeighborX="-5371" custLinFactNeighborY="9002">
        <dgm:presLayoutVars>
          <dgm:chMax val="1"/>
          <dgm:bulletEnabled val="1"/>
        </dgm:presLayoutVars>
      </dgm:prSet>
      <dgm:spPr/>
      <dgm:t>
        <a:bodyPr/>
        <a:lstStyle/>
        <a:p>
          <a:endParaRPr lang="ru-RU"/>
        </a:p>
      </dgm:t>
    </dgm:pt>
    <dgm:pt modelId="{A5677A49-298B-4BCD-926D-57383F7B285E}" type="pres">
      <dgm:prSet presAssocID="{4EF5324C-6805-4C7B-A9A5-B55CFA012BD0}" presName="descendantText" presStyleLbl="alignAcc1" presStyleIdx="0" presStyleCnt="1" custScaleY="207800">
        <dgm:presLayoutVars>
          <dgm:bulletEnabled val="1"/>
        </dgm:presLayoutVars>
      </dgm:prSet>
      <dgm:spPr/>
      <dgm:t>
        <a:bodyPr/>
        <a:lstStyle/>
        <a:p>
          <a:endParaRPr lang="ru-RU"/>
        </a:p>
      </dgm:t>
    </dgm:pt>
  </dgm:ptLst>
  <dgm:cxnLst>
    <dgm:cxn modelId="{13E285F5-D848-4593-B162-2DF2A9B5FA30}" type="presOf" srcId="{E8F86E13-2B3A-412B-B1D5-2E78A22E8C19}" destId="{A5677A49-298B-4BCD-926D-57383F7B285E}" srcOrd="0" destOrd="4" presId="urn:microsoft.com/office/officeart/2005/8/layout/chevron2"/>
    <dgm:cxn modelId="{8A65F41F-DDE0-4E28-93EC-850F6122CB20}" type="presOf" srcId="{D39DCDBD-D79D-4F85-8DD1-6139874464D9}" destId="{A5677A49-298B-4BCD-926D-57383F7B285E}" srcOrd="0" destOrd="2" presId="urn:microsoft.com/office/officeart/2005/8/layout/chevron2"/>
    <dgm:cxn modelId="{1649B4D2-D6BB-408E-95BB-7F64FC3868CF}" srcId="{4EF5324C-6805-4C7B-A9A5-B55CFA012BD0}" destId="{D39DCDBD-D79D-4F85-8DD1-6139874464D9}" srcOrd="2" destOrd="0" parTransId="{472C9E5B-1C83-4EF5-AEB5-0251B0B3B151}" sibTransId="{05208C99-B422-4B78-BE70-70891E9CC629}"/>
    <dgm:cxn modelId="{DE1F457C-E1FD-4A3A-8A69-F0BA774AF7F1}" type="presOf" srcId="{3F3431D0-1AF2-4D2F-B56F-A11FFB01179B}" destId="{A5677A49-298B-4BCD-926D-57383F7B285E}" srcOrd="0" destOrd="5" presId="urn:microsoft.com/office/officeart/2005/8/layout/chevron2"/>
    <dgm:cxn modelId="{579935F7-86E5-4BA7-90A1-9EB6990E9DB9}" srcId="{4EF5324C-6805-4C7B-A9A5-B55CFA012BD0}" destId="{A0EB5AD6-9F1D-4241-99A7-60F471F619C9}" srcOrd="1" destOrd="0" parTransId="{BF73C673-E847-4FB4-93E4-509FDE2F50C8}" sibTransId="{A893F14B-96B0-407C-B0AF-A2F1DFA23965}"/>
    <dgm:cxn modelId="{8334B105-3CFA-44F5-AA85-DFC702FA2B57}" type="presOf" srcId="{931A0915-522F-4202-A9A4-BA0D27AEB076}" destId="{A5677A49-298B-4BCD-926D-57383F7B285E}" srcOrd="0" destOrd="3" presId="urn:microsoft.com/office/officeart/2005/8/layout/chevron2"/>
    <dgm:cxn modelId="{28FA9FAA-099A-4A57-988F-1C00D345519E}" srcId="{4EF5324C-6805-4C7B-A9A5-B55CFA012BD0}" destId="{931A0915-522F-4202-A9A4-BA0D27AEB076}" srcOrd="3" destOrd="0" parTransId="{90F78637-92E1-41B6-9A82-38A808EF12A5}" sibTransId="{D6601B38-E64B-4DE8-B98D-9CFEF9540A3A}"/>
    <dgm:cxn modelId="{D3492520-6C6C-4F9A-BD38-CBD36782B079}" type="presOf" srcId="{601777A9-2147-4ECC-A843-C0DFCBE5407E}" destId="{B6F34516-F6B2-4FC2-BF45-E273CDDD5DF8}" srcOrd="0" destOrd="0" presId="urn:microsoft.com/office/officeart/2005/8/layout/chevron2"/>
    <dgm:cxn modelId="{85460328-F382-4FBB-9A14-1CA063313891}" srcId="{4EF5324C-6805-4C7B-A9A5-B55CFA012BD0}" destId="{3FFEC5EA-ABCC-411B-A5BB-BD9DE3D2F98F}" srcOrd="6" destOrd="0" parTransId="{16EADBFF-EC76-4D74-8902-C5286EF094C7}" sibTransId="{635D906A-A831-4209-BBFF-84F000BB6668}"/>
    <dgm:cxn modelId="{17B676E9-70A5-480B-B789-FA0E1CCC93BB}" type="presOf" srcId="{A0EB5AD6-9F1D-4241-99A7-60F471F619C9}" destId="{A5677A49-298B-4BCD-926D-57383F7B285E}" srcOrd="0" destOrd="1" presId="urn:microsoft.com/office/officeart/2005/8/layout/chevron2"/>
    <dgm:cxn modelId="{E00F8F9A-2540-4F9F-8790-5A1788C676E2}" type="presOf" srcId="{3FFEC5EA-ABCC-411B-A5BB-BD9DE3D2F98F}" destId="{A5677A49-298B-4BCD-926D-57383F7B285E}" srcOrd="0" destOrd="6" presId="urn:microsoft.com/office/officeart/2005/8/layout/chevron2"/>
    <dgm:cxn modelId="{283BD063-1986-43E2-A223-780993C1D608}" srcId="{4EF5324C-6805-4C7B-A9A5-B55CFA012BD0}" destId="{3F3431D0-1AF2-4D2F-B56F-A11FFB01179B}" srcOrd="5" destOrd="0" parTransId="{30A89834-B22C-40D3-83B1-9D0BB5BE85FA}" sibTransId="{0D11F985-D113-4ACE-9445-538F4242F66B}"/>
    <dgm:cxn modelId="{B6F7926B-8770-454F-B578-7181E9B9B66E}" type="presOf" srcId="{4EF5324C-6805-4C7B-A9A5-B55CFA012BD0}" destId="{778242C1-4526-45B0-814D-A5FA03152FDE}" srcOrd="0" destOrd="0" presId="urn:microsoft.com/office/officeart/2005/8/layout/chevron2"/>
    <dgm:cxn modelId="{E28BC255-0173-425C-8D90-1E5467E89079}" srcId="{4EF5324C-6805-4C7B-A9A5-B55CFA012BD0}" destId="{C3043070-3D25-4C06-A363-373C1E3AF9E1}" srcOrd="0" destOrd="0" parTransId="{9944D8F7-2627-4D41-86E7-29286527ACA8}" sibTransId="{04EDBE0D-1DE6-42A7-B515-D8AA6CD96329}"/>
    <dgm:cxn modelId="{D3BA519B-9BA7-4762-BC11-EA8BC9711E66}" srcId="{4EF5324C-6805-4C7B-A9A5-B55CFA012BD0}" destId="{E8F86E13-2B3A-412B-B1D5-2E78A22E8C19}" srcOrd="4" destOrd="0" parTransId="{EEA47496-5518-4AE2-95C5-FA1B0472E412}" sibTransId="{A0A977A0-B33A-4EB7-9B02-008C76C3F215}"/>
    <dgm:cxn modelId="{0B128771-622A-4FEF-B922-24962701ECA2}" srcId="{601777A9-2147-4ECC-A843-C0DFCBE5407E}" destId="{4EF5324C-6805-4C7B-A9A5-B55CFA012BD0}" srcOrd="0" destOrd="0" parTransId="{B029F446-BB1F-463A-90F9-388A5D012C91}" sibTransId="{8CFBC28E-E9FA-4C9F-A640-868516DE8254}"/>
    <dgm:cxn modelId="{32BF0A80-969E-423D-BC5A-BB62E68321E4}" type="presOf" srcId="{C3043070-3D25-4C06-A363-373C1E3AF9E1}" destId="{A5677A49-298B-4BCD-926D-57383F7B285E}" srcOrd="0" destOrd="0" presId="urn:microsoft.com/office/officeart/2005/8/layout/chevron2"/>
    <dgm:cxn modelId="{37E338EE-73BC-4526-8570-3FC6A4FE7CEF}" type="presParOf" srcId="{B6F34516-F6B2-4FC2-BF45-E273CDDD5DF8}" destId="{A5267E79-9210-431E-8CB1-C411BFF35699}" srcOrd="0" destOrd="0" presId="urn:microsoft.com/office/officeart/2005/8/layout/chevron2"/>
    <dgm:cxn modelId="{FB6F75BE-2DB2-4590-8943-2D6CF10514C4}" type="presParOf" srcId="{A5267E79-9210-431E-8CB1-C411BFF35699}" destId="{778242C1-4526-45B0-814D-A5FA03152FDE}" srcOrd="0" destOrd="0" presId="urn:microsoft.com/office/officeart/2005/8/layout/chevron2"/>
    <dgm:cxn modelId="{8C5451C9-55DE-4AD8-A38B-AD5B74893BD2}" type="presParOf" srcId="{A5267E79-9210-431E-8CB1-C411BFF35699}" destId="{A5677A49-298B-4BCD-926D-57383F7B285E}"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9A97EE4-DDF6-4567-8909-BE57C62B1F0A}"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ru-RU"/>
        </a:p>
      </dgm:t>
    </dgm:pt>
    <dgm:pt modelId="{75E6A8D8-A0FB-4770-ACE1-D5187CDAF538}">
      <dgm:prSet/>
      <dgm:spPr/>
      <dgm:t>
        <a:bodyPr/>
        <a:lstStyle/>
        <a:p>
          <a:pPr rtl="0"/>
          <a:r>
            <a:rPr lang="en-US" b="1" baseline="0" smtClean="0"/>
            <a:t>At 36 weeks:</a:t>
          </a:r>
          <a:endParaRPr lang="ru-RU"/>
        </a:p>
      </dgm:t>
    </dgm:pt>
    <dgm:pt modelId="{FBBBDB78-A709-4472-8105-172874DA52A1}" type="parTrans" cxnId="{B2E865A7-3A5F-400F-AEAC-19BA61BED68C}">
      <dgm:prSet/>
      <dgm:spPr/>
      <dgm:t>
        <a:bodyPr/>
        <a:lstStyle/>
        <a:p>
          <a:endParaRPr lang="ru-RU"/>
        </a:p>
      </dgm:t>
    </dgm:pt>
    <dgm:pt modelId="{674DF4C7-C795-4EF4-80ED-22361885A9DC}" type="sibTrans" cxnId="{B2E865A7-3A5F-400F-AEAC-19BA61BED68C}">
      <dgm:prSet/>
      <dgm:spPr/>
      <dgm:t>
        <a:bodyPr/>
        <a:lstStyle/>
        <a:p>
          <a:endParaRPr lang="ru-RU"/>
        </a:p>
      </dgm:t>
    </dgm:pt>
    <dgm:pt modelId="{AF0E0F05-7CE0-402A-BAF5-7630A34F3748}">
      <dgm:prSet custT="1"/>
      <dgm:spPr/>
      <dgm:t>
        <a:bodyPr/>
        <a:lstStyle/>
        <a:p>
          <a:pPr rtl="0"/>
          <a:r>
            <a:rPr lang="en-US" sz="2400" baseline="0" dirty="0" smtClean="0">
              <a:latin typeface="Times New Roman" pitchFamily="18" charset="0"/>
              <a:cs typeface="Times New Roman" pitchFamily="18" charset="0"/>
            </a:rPr>
            <a:t>The protective waxy coating called </a:t>
          </a:r>
          <a:r>
            <a:rPr lang="en-US" sz="2400" baseline="0" dirty="0" err="1" smtClean="0">
              <a:latin typeface="Times New Roman" pitchFamily="18" charset="0"/>
              <a:cs typeface="Times New Roman" pitchFamily="18" charset="0"/>
            </a:rPr>
            <a:t>vernix</a:t>
          </a:r>
          <a:r>
            <a:rPr lang="en-US" sz="2400" baseline="0" dirty="0" smtClean="0">
              <a:latin typeface="Times New Roman" pitchFamily="18" charset="0"/>
              <a:cs typeface="Times New Roman" pitchFamily="18" charset="0"/>
            </a:rPr>
            <a:t> gets thicker.</a:t>
          </a:r>
          <a:endParaRPr lang="ru-RU" sz="2400" dirty="0">
            <a:latin typeface="Times New Roman" pitchFamily="18" charset="0"/>
            <a:cs typeface="Times New Roman" pitchFamily="18" charset="0"/>
          </a:endParaRPr>
        </a:p>
      </dgm:t>
    </dgm:pt>
    <dgm:pt modelId="{DAC71538-7E34-4D3E-8964-4ACF60F2F62D}" type="parTrans" cxnId="{E3F7990D-BD78-43F6-8FDA-C8057E4BAD40}">
      <dgm:prSet/>
      <dgm:spPr/>
      <dgm:t>
        <a:bodyPr/>
        <a:lstStyle/>
        <a:p>
          <a:endParaRPr lang="ru-RU"/>
        </a:p>
      </dgm:t>
    </dgm:pt>
    <dgm:pt modelId="{2FE75329-2871-4CF0-B1D0-120171E494A1}" type="sibTrans" cxnId="{E3F7990D-BD78-43F6-8FDA-C8057E4BAD40}">
      <dgm:prSet/>
      <dgm:spPr/>
      <dgm:t>
        <a:bodyPr/>
        <a:lstStyle/>
        <a:p>
          <a:endParaRPr lang="ru-RU"/>
        </a:p>
      </dgm:t>
    </dgm:pt>
    <dgm:pt modelId="{693FBFF1-0669-4FDD-8B6A-6538E1A3E98D}">
      <dgm:prSet custT="1"/>
      <dgm:spPr/>
      <dgm:t>
        <a:bodyPr/>
        <a:lstStyle/>
        <a:p>
          <a:pPr rtl="0"/>
          <a:r>
            <a:rPr lang="en-US" sz="2400" baseline="0" dirty="0" smtClean="0">
              <a:latin typeface="Times New Roman" pitchFamily="18" charset="0"/>
              <a:cs typeface="Times New Roman" pitchFamily="18" charset="0"/>
            </a:rPr>
            <a:t>Body fat increases. Your baby is getting bigger and bigger and has less space to move around. Movements are less forceful, but you will feel stretches and wiggles.</a:t>
          </a:r>
          <a:endParaRPr lang="ru-RU" sz="2400" dirty="0">
            <a:latin typeface="Times New Roman" pitchFamily="18" charset="0"/>
            <a:cs typeface="Times New Roman" pitchFamily="18" charset="0"/>
          </a:endParaRPr>
        </a:p>
      </dgm:t>
    </dgm:pt>
    <dgm:pt modelId="{7C2C264A-0E1A-4DDE-A8E1-2D22997D3226}" type="parTrans" cxnId="{F51B1721-C1D2-4751-91E9-E23BC4091760}">
      <dgm:prSet/>
      <dgm:spPr/>
      <dgm:t>
        <a:bodyPr/>
        <a:lstStyle/>
        <a:p>
          <a:endParaRPr lang="ru-RU"/>
        </a:p>
      </dgm:t>
    </dgm:pt>
    <dgm:pt modelId="{22CC607F-123B-415F-8094-6A7163335FE5}" type="sibTrans" cxnId="{F51B1721-C1D2-4751-91E9-E23BC4091760}">
      <dgm:prSet/>
      <dgm:spPr/>
      <dgm:t>
        <a:bodyPr/>
        <a:lstStyle/>
        <a:p>
          <a:endParaRPr lang="ru-RU"/>
        </a:p>
      </dgm:t>
    </dgm:pt>
    <dgm:pt modelId="{EE3BEC1D-E8C0-4A84-91C1-1A9425685694}">
      <dgm:prSet custT="1"/>
      <dgm:spPr/>
      <dgm:t>
        <a:bodyPr/>
        <a:lstStyle/>
        <a:p>
          <a:pPr rtl="0"/>
          <a:r>
            <a:rPr lang="en-US" sz="2400" baseline="0" dirty="0" smtClean="0">
              <a:latin typeface="Times New Roman" pitchFamily="18" charset="0"/>
              <a:cs typeface="Times New Roman" pitchFamily="18" charset="0"/>
            </a:rPr>
            <a:t>Your baby is about 16 to 19 inches long and weighs about 6 to 6½ pounds.</a:t>
          </a:r>
          <a:endParaRPr lang="ru-RU" sz="2400" dirty="0">
            <a:latin typeface="Times New Roman" pitchFamily="18" charset="0"/>
            <a:cs typeface="Times New Roman" pitchFamily="18" charset="0"/>
          </a:endParaRPr>
        </a:p>
      </dgm:t>
    </dgm:pt>
    <dgm:pt modelId="{F63BC494-89C9-4A5B-AA0C-27B1AFDC7C0F}" type="parTrans" cxnId="{14A03C78-5CC0-40A0-9C07-EAEE7A4E5A70}">
      <dgm:prSet/>
      <dgm:spPr/>
      <dgm:t>
        <a:bodyPr/>
        <a:lstStyle/>
        <a:p>
          <a:endParaRPr lang="ru-RU"/>
        </a:p>
      </dgm:t>
    </dgm:pt>
    <dgm:pt modelId="{3A110890-0403-4892-B3C0-0A1D59FA1722}" type="sibTrans" cxnId="{14A03C78-5CC0-40A0-9C07-EAEE7A4E5A70}">
      <dgm:prSet/>
      <dgm:spPr/>
      <dgm:t>
        <a:bodyPr/>
        <a:lstStyle/>
        <a:p>
          <a:endParaRPr lang="ru-RU"/>
        </a:p>
      </dgm:t>
    </dgm:pt>
    <dgm:pt modelId="{4BB7BBA0-D052-4123-85EB-8FFA4AF3190B}" type="pres">
      <dgm:prSet presAssocID="{B9A97EE4-DDF6-4567-8909-BE57C62B1F0A}" presName="linearFlow" presStyleCnt="0">
        <dgm:presLayoutVars>
          <dgm:dir/>
          <dgm:animLvl val="lvl"/>
          <dgm:resizeHandles val="exact"/>
        </dgm:presLayoutVars>
      </dgm:prSet>
      <dgm:spPr/>
      <dgm:t>
        <a:bodyPr/>
        <a:lstStyle/>
        <a:p>
          <a:endParaRPr lang="ru-RU"/>
        </a:p>
      </dgm:t>
    </dgm:pt>
    <dgm:pt modelId="{378DE12F-32C5-4410-BC37-DA284F9A9DA8}" type="pres">
      <dgm:prSet presAssocID="{75E6A8D8-A0FB-4770-ACE1-D5187CDAF538}" presName="composite" presStyleCnt="0"/>
      <dgm:spPr/>
    </dgm:pt>
    <dgm:pt modelId="{04A2881F-B670-41C3-9619-CE96E3B7A79C}" type="pres">
      <dgm:prSet presAssocID="{75E6A8D8-A0FB-4770-ACE1-D5187CDAF538}" presName="parentText" presStyleLbl="alignNode1" presStyleIdx="0" presStyleCnt="1">
        <dgm:presLayoutVars>
          <dgm:chMax val="1"/>
          <dgm:bulletEnabled val="1"/>
        </dgm:presLayoutVars>
      </dgm:prSet>
      <dgm:spPr/>
      <dgm:t>
        <a:bodyPr/>
        <a:lstStyle/>
        <a:p>
          <a:endParaRPr lang="ru-RU"/>
        </a:p>
      </dgm:t>
    </dgm:pt>
    <dgm:pt modelId="{9AC5EC55-BF00-4DA9-9D2A-A392B3C7FB44}" type="pres">
      <dgm:prSet presAssocID="{75E6A8D8-A0FB-4770-ACE1-D5187CDAF538}" presName="descendantText" presStyleLbl="alignAcc1" presStyleIdx="0" presStyleCnt="1" custScaleY="207861">
        <dgm:presLayoutVars>
          <dgm:bulletEnabled val="1"/>
        </dgm:presLayoutVars>
      </dgm:prSet>
      <dgm:spPr/>
      <dgm:t>
        <a:bodyPr/>
        <a:lstStyle/>
        <a:p>
          <a:endParaRPr lang="ru-RU"/>
        </a:p>
      </dgm:t>
    </dgm:pt>
  </dgm:ptLst>
  <dgm:cxnLst>
    <dgm:cxn modelId="{B2E865A7-3A5F-400F-AEAC-19BA61BED68C}" srcId="{B9A97EE4-DDF6-4567-8909-BE57C62B1F0A}" destId="{75E6A8D8-A0FB-4770-ACE1-D5187CDAF538}" srcOrd="0" destOrd="0" parTransId="{FBBBDB78-A709-4472-8105-172874DA52A1}" sibTransId="{674DF4C7-C795-4EF4-80ED-22361885A9DC}"/>
    <dgm:cxn modelId="{7EBD0D2F-499E-4EBC-B531-FD4E731CAEB0}" type="presOf" srcId="{693FBFF1-0669-4FDD-8B6A-6538E1A3E98D}" destId="{9AC5EC55-BF00-4DA9-9D2A-A392B3C7FB44}" srcOrd="0" destOrd="1" presId="urn:microsoft.com/office/officeart/2005/8/layout/chevron2"/>
    <dgm:cxn modelId="{2EDB5114-7FDA-4B8A-A059-A81E30B6CEBA}" type="presOf" srcId="{AF0E0F05-7CE0-402A-BAF5-7630A34F3748}" destId="{9AC5EC55-BF00-4DA9-9D2A-A392B3C7FB44}" srcOrd="0" destOrd="0" presId="urn:microsoft.com/office/officeart/2005/8/layout/chevron2"/>
    <dgm:cxn modelId="{2DF236E9-82CE-421D-8B49-B1A6084E6334}" type="presOf" srcId="{B9A97EE4-DDF6-4567-8909-BE57C62B1F0A}" destId="{4BB7BBA0-D052-4123-85EB-8FFA4AF3190B}" srcOrd="0" destOrd="0" presId="urn:microsoft.com/office/officeart/2005/8/layout/chevron2"/>
    <dgm:cxn modelId="{F51B1721-C1D2-4751-91E9-E23BC4091760}" srcId="{75E6A8D8-A0FB-4770-ACE1-D5187CDAF538}" destId="{693FBFF1-0669-4FDD-8B6A-6538E1A3E98D}" srcOrd="1" destOrd="0" parTransId="{7C2C264A-0E1A-4DDE-A8E1-2D22997D3226}" sibTransId="{22CC607F-123B-415F-8094-6A7163335FE5}"/>
    <dgm:cxn modelId="{DFAE452E-DF3A-4D9A-A8E5-F813D2AACAF6}" type="presOf" srcId="{75E6A8D8-A0FB-4770-ACE1-D5187CDAF538}" destId="{04A2881F-B670-41C3-9619-CE96E3B7A79C}" srcOrd="0" destOrd="0" presId="urn:microsoft.com/office/officeart/2005/8/layout/chevron2"/>
    <dgm:cxn modelId="{14A03C78-5CC0-40A0-9C07-EAEE7A4E5A70}" srcId="{75E6A8D8-A0FB-4770-ACE1-D5187CDAF538}" destId="{EE3BEC1D-E8C0-4A84-91C1-1A9425685694}" srcOrd="2" destOrd="0" parTransId="{F63BC494-89C9-4A5B-AA0C-27B1AFDC7C0F}" sibTransId="{3A110890-0403-4892-B3C0-0A1D59FA1722}"/>
    <dgm:cxn modelId="{E3F7990D-BD78-43F6-8FDA-C8057E4BAD40}" srcId="{75E6A8D8-A0FB-4770-ACE1-D5187CDAF538}" destId="{AF0E0F05-7CE0-402A-BAF5-7630A34F3748}" srcOrd="0" destOrd="0" parTransId="{DAC71538-7E34-4D3E-8964-4ACF60F2F62D}" sibTransId="{2FE75329-2871-4CF0-B1D0-120171E494A1}"/>
    <dgm:cxn modelId="{42CE7AE5-74ED-4C60-88BE-40D9E7D6ABD2}" type="presOf" srcId="{EE3BEC1D-E8C0-4A84-91C1-1A9425685694}" destId="{9AC5EC55-BF00-4DA9-9D2A-A392B3C7FB44}" srcOrd="0" destOrd="2" presId="urn:microsoft.com/office/officeart/2005/8/layout/chevron2"/>
    <dgm:cxn modelId="{2994ED65-12AA-496C-A5DE-58A0017CB526}" type="presParOf" srcId="{4BB7BBA0-D052-4123-85EB-8FFA4AF3190B}" destId="{378DE12F-32C5-4410-BC37-DA284F9A9DA8}" srcOrd="0" destOrd="0" presId="urn:microsoft.com/office/officeart/2005/8/layout/chevron2"/>
    <dgm:cxn modelId="{552B2D6E-AA7A-451D-8A1E-5E3DB2E2FD88}" type="presParOf" srcId="{378DE12F-32C5-4410-BC37-DA284F9A9DA8}" destId="{04A2881F-B670-41C3-9619-CE96E3B7A79C}" srcOrd="0" destOrd="0" presId="urn:microsoft.com/office/officeart/2005/8/layout/chevron2"/>
    <dgm:cxn modelId="{C464FAD7-6967-4DFB-AFCA-F669BE7E11D0}" type="presParOf" srcId="{378DE12F-32C5-4410-BC37-DA284F9A9DA8}" destId="{9AC5EC55-BF00-4DA9-9D2A-A392B3C7FB44}"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9A97EE4-DDF6-4567-8909-BE57C62B1F0A}"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ru-RU"/>
        </a:p>
      </dgm:t>
    </dgm:pt>
    <dgm:pt modelId="{75E6A8D8-A0FB-4770-ACE1-D5187CDAF538}">
      <dgm:prSet/>
      <dgm:spPr/>
      <dgm:t>
        <a:bodyPr/>
        <a:lstStyle/>
        <a:p>
          <a:pPr rtl="0"/>
          <a:r>
            <a:rPr lang="en-US" b="1" dirty="0" smtClean="0"/>
            <a:t>Weeks </a:t>
          </a:r>
          <a:endParaRPr lang="ru-RU" b="1" dirty="0" smtClean="0"/>
        </a:p>
        <a:p>
          <a:pPr rtl="0"/>
          <a:r>
            <a:rPr lang="en-US" b="1" dirty="0" smtClean="0"/>
            <a:t>37-40</a:t>
          </a:r>
          <a:r>
            <a:rPr lang="en-US" b="1" baseline="0" dirty="0" smtClean="0"/>
            <a:t>:</a:t>
          </a:r>
          <a:endParaRPr lang="ru-RU" dirty="0"/>
        </a:p>
      </dgm:t>
    </dgm:pt>
    <dgm:pt modelId="{FBBBDB78-A709-4472-8105-172874DA52A1}" type="parTrans" cxnId="{B2E865A7-3A5F-400F-AEAC-19BA61BED68C}">
      <dgm:prSet/>
      <dgm:spPr/>
      <dgm:t>
        <a:bodyPr/>
        <a:lstStyle/>
        <a:p>
          <a:endParaRPr lang="ru-RU"/>
        </a:p>
      </dgm:t>
    </dgm:pt>
    <dgm:pt modelId="{674DF4C7-C795-4EF4-80ED-22361885A9DC}" type="sibTrans" cxnId="{B2E865A7-3A5F-400F-AEAC-19BA61BED68C}">
      <dgm:prSet/>
      <dgm:spPr/>
      <dgm:t>
        <a:bodyPr/>
        <a:lstStyle/>
        <a:p>
          <a:endParaRPr lang="ru-RU"/>
        </a:p>
      </dgm:t>
    </dgm:pt>
    <dgm:pt modelId="{AF0E0F05-7CE0-402A-BAF5-7630A34F3748}">
      <dgm:prSet custT="1"/>
      <dgm:spPr/>
      <dgm:t>
        <a:bodyPr/>
        <a:lstStyle/>
        <a:p>
          <a:pPr rtl="0"/>
          <a:r>
            <a:rPr lang="en-US" sz="2400" dirty="0" smtClean="0">
              <a:latin typeface="Times New Roman" pitchFamily="18" charset="0"/>
              <a:cs typeface="Times New Roman" pitchFamily="18" charset="0"/>
            </a:rPr>
            <a:t>By the end of 37 weeks, your baby is considered full term. Your baby's organs are ready to function on their own.</a:t>
          </a:r>
          <a:endParaRPr lang="ru-RU" sz="2400" dirty="0">
            <a:latin typeface="Times New Roman" pitchFamily="18" charset="0"/>
            <a:cs typeface="Times New Roman" pitchFamily="18" charset="0"/>
          </a:endParaRPr>
        </a:p>
      </dgm:t>
    </dgm:pt>
    <dgm:pt modelId="{DAC71538-7E34-4D3E-8964-4ACF60F2F62D}" type="parTrans" cxnId="{E3F7990D-BD78-43F6-8FDA-C8057E4BAD40}">
      <dgm:prSet/>
      <dgm:spPr/>
      <dgm:t>
        <a:bodyPr/>
        <a:lstStyle/>
        <a:p>
          <a:endParaRPr lang="ru-RU"/>
        </a:p>
      </dgm:t>
    </dgm:pt>
    <dgm:pt modelId="{2FE75329-2871-4CF0-B1D0-120171E494A1}" type="sibTrans" cxnId="{E3F7990D-BD78-43F6-8FDA-C8057E4BAD40}">
      <dgm:prSet/>
      <dgm:spPr/>
      <dgm:t>
        <a:bodyPr/>
        <a:lstStyle/>
        <a:p>
          <a:endParaRPr lang="ru-RU"/>
        </a:p>
      </dgm:t>
    </dgm:pt>
    <dgm:pt modelId="{FF69B27B-AB29-4C14-BEE7-AD58188CA6E8}">
      <dgm:prSet custT="1"/>
      <dgm:spPr/>
      <dgm:t>
        <a:bodyPr/>
        <a:lstStyle/>
        <a:p>
          <a:r>
            <a:rPr lang="en-US" sz="2400" dirty="0" smtClean="0">
              <a:latin typeface="Times New Roman" pitchFamily="18" charset="0"/>
              <a:cs typeface="Times New Roman" pitchFamily="18" charset="0"/>
            </a:rPr>
            <a:t>As you near your due date, your baby may turn into a head-down position for birth. Most babies "present" head down.</a:t>
          </a:r>
          <a:endParaRPr lang="ru-RU" sz="2400" dirty="0">
            <a:latin typeface="Times New Roman" pitchFamily="18" charset="0"/>
            <a:cs typeface="Times New Roman" pitchFamily="18" charset="0"/>
          </a:endParaRPr>
        </a:p>
      </dgm:t>
    </dgm:pt>
    <dgm:pt modelId="{35B72D7E-EAA4-4CB3-A792-06B82D6D9045}" type="parTrans" cxnId="{9253A9A6-C047-4E70-B53B-2155A693E532}">
      <dgm:prSet/>
      <dgm:spPr/>
      <dgm:t>
        <a:bodyPr/>
        <a:lstStyle/>
        <a:p>
          <a:endParaRPr lang="ru-RU"/>
        </a:p>
      </dgm:t>
    </dgm:pt>
    <dgm:pt modelId="{2A8AEC90-00D0-4259-8D85-7C17E5FE23CA}" type="sibTrans" cxnId="{9253A9A6-C047-4E70-B53B-2155A693E532}">
      <dgm:prSet/>
      <dgm:spPr/>
      <dgm:t>
        <a:bodyPr/>
        <a:lstStyle/>
        <a:p>
          <a:endParaRPr lang="ru-RU"/>
        </a:p>
      </dgm:t>
    </dgm:pt>
    <dgm:pt modelId="{E49C94C2-6C95-4AF9-834E-4113513C8D45}">
      <dgm:prSet custT="1"/>
      <dgm:spPr/>
      <dgm:t>
        <a:bodyPr/>
        <a:lstStyle/>
        <a:p>
          <a:r>
            <a:rPr lang="en-US" sz="2400" dirty="0" smtClean="0">
              <a:latin typeface="Times New Roman" pitchFamily="18" charset="0"/>
              <a:cs typeface="Times New Roman" pitchFamily="18" charset="0"/>
            </a:rPr>
            <a:t>At birth, your baby may weigh somewhere between 6 pounds 2 ounces and 9 pounds 2 ounces and be 19 to 21 inches long. Most full-term babies fall within these ranges. But healthy babies come in many different sizes.</a:t>
          </a:r>
          <a:endParaRPr lang="ru-RU" sz="2400" dirty="0">
            <a:latin typeface="Times New Roman" pitchFamily="18" charset="0"/>
            <a:cs typeface="Times New Roman" pitchFamily="18" charset="0"/>
          </a:endParaRPr>
        </a:p>
      </dgm:t>
    </dgm:pt>
    <dgm:pt modelId="{A9E96CA6-F69B-4659-AFC3-5D5A48B93B41}" type="parTrans" cxnId="{E2E57CBB-D8CF-4811-9B2E-4EEE49AFFF1B}">
      <dgm:prSet/>
      <dgm:spPr/>
      <dgm:t>
        <a:bodyPr/>
        <a:lstStyle/>
        <a:p>
          <a:endParaRPr lang="ru-RU"/>
        </a:p>
      </dgm:t>
    </dgm:pt>
    <dgm:pt modelId="{EF257AE6-4ED7-433A-B31E-40190A7E9082}" type="sibTrans" cxnId="{E2E57CBB-D8CF-4811-9B2E-4EEE49AFFF1B}">
      <dgm:prSet/>
      <dgm:spPr/>
      <dgm:t>
        <a:bodyPr/>
        <a:lstStyle/>
        <a:p>
          <a:endParaRPr lang="ru-RU"/>
        </a:p>
      </dgm:t>
    </dgm:pt>
    <dgm:pt modelId="{4BB7BBA0-D052-4123-85EB-8FFA4AF3190B}" type="pres">
      <dgm:prSet presAssocID="{B9A97EE4-DDF6-4567-8909-BE57C62B1F0A}" presName="linearFlow" presStyleCnt="0">
        <dgm:presLayoutVars>
          <dgm:dir/>
          <dgm:animLvl val="lvl"/>
          <dgm:resizeHandles val="exact"/>
        </dgm:presLayoutVars>
      </dgm:prSet>
      <dgm:spPr/>
      <dgm:t>
        <a:bodyPr/>
        <a:lstStyle/>
        <a:p>
          <a:endParaRPr lang="ru-RU"/>
        </a:p>
      </dgm:t>
    </dgm:pt>
    <dgm:pt modelId="{378DE12F-32C5-4410-BC37-DA284F9A9DA8}" type="pres">
      <dgm:prSet presAssocID="{75E6A8D8-A0FB-4770-ACE1-D5187CDAF538}" presName="composite" presStyleCnt="0"/>
      <dgm:spPr/>
    </dgm:pt>
    <dgm:pt modelId="{04A2881F-B670-41C3-9619-CE96E3B7A79C}" type="pres">
      <dgm:prSet presAssocID="{75E6A8D8-A0FB-4770-ACE1-D5187CDAF538}" presName="parentText" presStyleLbl="alignNode1" presStyleIdx="0" presStyleCnt="1">
        <dgm:presLayoutVars>
          <dgm:chMax val="1"/>
          <dgm:bulletEnabled val="1"/>
        </dgm:presLayoutVars>
      </dgm:prSet>
      <dgm:spPr/>
      <dgm:t>
        <a:bodyPr/>
        <a:lstStyle/>
        <a:p>
          <a:endParaRPr lang="ru-RU"/>
        </a:p>
      </dgm:t>
    </dgm:pt>
    <dgm:pt modelId="{9AC5EC55-BF00-4DA9-9D2A-A392B3C7FB44}" type="pres">
      <dgm:prSet presAssocID="{75E6A8D8-A0FB-4770-ACE1-D5187CDAF538}" presName="descendantText" presStyleLbl="alignAcc1" presStyleIdx="0" presStyleCnt="1" custScaleY="178306">
        <dgm:presLayoutVars>
          <dgm:bulletEnabled val="1"/>
        </dgm:presLayoutVars>
      </dgm:prSet>
      <dgm:spPr/>
      <dgm:t>
        <a:bodyPr/>
        <a:lstStyle/>
        <a:p>
          <a:endParaRPr lang="ru-RU"/>
        </a:p>
      </dgm:t>
    </dgm:pt>
  </dgm:ptLst>
  <dgm:cxnLst>
    <dgm:cxn modelId="{B2E865A7-3A5F-400F-AEAC-19BA61BED68C}" srcId="{B9A97EE4-DDF6-4567-8909-BE57C62B1F0A}" destId="{75E6A8D8-A0FB-4770-ACE1-D5187CDAF538}" srcOrd="0" destOrd="0" parTransId="{FBBBDB78-A709-4472-8105-172874DA52A1}" sibTransId="{674DF4C7-C795-4EF4-80ED-22361885A9DC}"/>
    <dgm:cxn modelId="{26642B3F-B58E-4CE3-A385-475E69DF56CC}" type="presOf" srcId="{75E6A8D8-A0FB-4770-ACE1-D5187CDAF538}" destId="{04A2881F-B670-41C3-9619-CE96E3B7A79C}" srcOrd="0" destOrd="0" presId="urn:microsoft.com/office/officeart/2005/8/layout/chevron2"/>
    <dgm:cxn modelId="{E2E57CBB-D8CF-4811-9B2E-4EEE49AFFF1B}" srcId="{75E6A8D8-A0FB-4770-ACE1-D5187CDAF538}" destId="{E49C94C2-6C95-4AF9-834E-4113513C8D45}" srcOrd="2" destOrd="0" parTransId="{A9E96CA6-F69B-4659-AFC3-5D5A48B93B41}" sibTransId="{EF257AE6-4ED7-433A-B31E-40190A7E9082}"/>
    <dgm:cxn modelId="{964EF199-0E9A-421C-8D69-BBAEAA881105}" type="presOf" srcId="{E49C94C2-6C95-4AF9-834E-4113513C8D45}" destId="{9AC5EC55-BF00-4DA9-9D2A-A392B3C7FB44}" srcOrd="0" destOrd="2" presId="urn:microsoft.com/office/officeart/2005/8/layout/chevron2"/>
    <dgm:cxn modelId="{E3F7990D-BD78-43F6-8FDA-C8057E4BAD40}" srcId="{75E6A8D8-A0FB-4770-ACE1-D5187CDAF538}" destId="{AF0E0F05-7CE0-402A-BAF5-7630A34F3748}" srcOrd="0" destOrd="0" parTransId="{DAC71538-7E34-4D3E-8964-4ACF60F2F62D}" sibTransId="{2FE75329-2871-4CF0-B1D0-120171E494A1}"/>
    <dgm:cxn modelId="{76DC1887-BA2D-4F53-B724-B81E27E8522C}" type="presOf" srcId="{B9A97EE4-DDF6-4567-8909-BE57C62B1F0A}" destId="{4BB7BBA0-D052-4123-85EB-8FFA4AF3190B}" srcOrd="0" destOrd="0" presId="urn:microsoft.com/office/officeart/2005/8/layout/chevron2"/>
    <dgm:cxn modelId="{9A27FE4D-17B3-4DD6-9881-6B8CFC2F9A49}" type="presOf" srcId="{AF0E0F05-7CE0-402A-BAF5-7630A34F3748}" destId="{9AC5EC55-BF00-4DA9-9D2A-A392B3C7FB44}" srcOrd="0" destOrd="0" presId="urn:microsoft.com/office/officeart/2005/8/layout/chevron2"/>
    <dgm:cxn modelId="{4754C00C-C3CB-437C-B311-FE9C61D95211}" type="presOf" srcId="{FF69B27B-AB29-4C14-BEE7-AD58188CA6E8}" destId="{9AC5EC55-BF00-4DA9-9D2A-A392B3C7FB44}" srcOrd="0" destOrd="1" presId="urn:microsoft.com/office/officeart/2005/8/layout/chevron2"/>
    <dgm:cxn modelId="{9253A9A6-C047-4E70-B53B-2155A693E532}" srcId="{75E6A8D8-A0FB-4770-ACE1-D5187CDAF538}" destId="{FF69B27B-AB29-4C14-BEE7-AD58188CA6E8}" srcOrd="1" destOrd="0" parTransId="{35B72D7E-EAA4-4CB3-A792-06B82D6D9045}" sibTransId="{2A8AEC90-00D0-4259-8D85-7C17E5FE23CA}"/>
    <dgm:cxn modelId="{D1D842A8-8488-40AB-A8C9-2DA8099C4527}" type="presParOf" srcId="{4BB7BBA0-D052-4123-85EB-8FFA4AF3190B}" destId="{378DE12F-32C5-4410-BC37-DA284F9A9DA8}" srcOrd="0" destOrd="0" presId="urn:microsoft.com/office/officeart/2005/8/layout/chevron2"/>
    <dgm:cxn modelId="{68D68696-3497-4956-8251-B869D3133781}" type="presParOf" srcId="{378DE12F-32C5-4410-BC37-DA284F9A9DA8}" destId="{04A2881F-B670-41C3-9619-CE96E3B7A79C}" srcOrd="0" destOrd="0" presId="urn:microsoft.com/office/officeart/2005/8/layout/chevron2"/>
    <dgm:cxn modelId="{C7EC2A0D-8E22-4267-88FA-2D368C85C231}" type="presParOf" srcId="{378DE12F-32C5-4410-BC37-DA284F9A9DA8}" destId="{9AC5EC55-BF00-4DA9-9D2A-A392B3C7FB44}"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BD7C5D-8651-4BA3-90CB-043009392B1C}">
      <dsp:nvSpPr>
        <dsp:cNvPr id="0" name=""/>
        <dsp:cNvSpPr/>
      </dsp:nvSpPr>
      <dsp:spPr>
        <a:xfrm rot="5400000">
          <a:off x="-1341840" y="1346549"/>
          <a:ext cx="4815117" cy="2131436"/>
        </a:xfrm>
        <a:prstGeom prst="chevron">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465" tIns="37465" rIns="37465" bIns="37465" numCol="1" spcCol="1270" anchor="ctr" anchorCtr="0">
          <a:noAutofit/>
        </a:bodyPr>
        <a:lstStyle/>
        <a:p>
          <a:pPr lvl="0" algn="ctr" defTabSz="2622550" rtl="0">
            <a:lnSpc>
              <a:spcPct val="90000"/>
            </a:lnSpc>
            <a:spcBef>
              <a:spcPct val="0"/>
            </a:spcBef>
            <a:spcAft>
              <a:spcPct val="35000"/>
            </a:spcAft>
          </a:pPr>
          <a:r>
            <a:rPr lang="en-US" sz="5900" b="1" kern="1200" baseline="0" smtClean="0"/>
            <a:t>At four weeks:</a:t>
          </a:r>
          <a:endParaRPr lang="ru-RU" sz="5900" kern="1200"/>
        </a:p>
      </dsp:txBody>
      <dsp:txXfrm rot="-5400000">
        <a:off x="0" y="1070427"/>
        <a:ext cx="2131436" cy="2683681"/>
      </dsp:txXfrm>
    </dsp:sp>
    <dsp:sp modelId="{8AF8CFEA-67F3-40A8-AA6D-773FF31FF3EB}">
      <dsp:nvSpPr>
        <dsp:cNvPr id="0" name=""/>
        <dsp:cNvSpPr/>
      </dsp:nvSpPr>
      <dsp:spPr>
        <a:xfrm rot="5400000">
          <a:off x="1855314" y="280831"/>
          <a:ext cx="3749399" cy="3197155"/>
        </a:xfrm>
        <a:prstGeom prst="round2SameRect">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rtl="0">
            <a:lnSpc>
              <a:spcPct val="90000"/>
            </a:lnSpc>
            <a:spcBef>
              <a:spcPct val="0"/>
            </a:spcBef>
            <a:spcAft>
              <a:spcPct val="15000"/>
            </a:spcAft>
            <a:buChar char="••"/>
          </a:pPr>
          <a:r>
            <a:rPr lang="en-US" sz="2400" kern="1200" baseline="0" dirty="0" smtClean="0">
              <a:latin typeface="Times New Roman" pitchFamily="18" charset="0"/>
              <a:cs typeface="Times New Roman" pitchFamily="18" charset="0"/>
            </a:rPr>
            <a:t>Your baby's brain and spinal cord have begun to form.</a:t>
          </a:r>
          <a:endParaRPr lang="ru-RU" sz="2400" kern="1200" dirty="0">
            <a:latin typeface="Times New Roman" pitchFamily="18" charset="0"/>
            <a:cs typeface="Times New Roman" pitchFamily="18" charset="0"/>
          </a:endParaRPr>
        </a:p>
        <a:p>
          <a:pPr marL="228600" lvl="1" indent="-228600" algn="l" defTabSz="1066800" rtl="0">
            <a:lnSpc>
              <a:spcPct val="90000"/>
            </a:lnSpc>
            <a:spcBef>
              <a:spcPct val="0"/>
            </a:spcBef>
            <a:spcAft>
              <a:spcPct val="15000"/>
            </a:spcAft>
            <a:buChar char="••"/>
          </a:pPr>
          <a:r>
            <a:rPr lang="en-US" sz="2400" kern="1200" baseline="0" dirty="0" smtClean="0">
              <a:latin typeface="Times New Roman" pitchFamily="18" charset="0"/>
              <a:cs typeface="Times New Roman" pitchFamily="18" charset="0"/>
            </a:rPr>
            <a:t>The heart begins to form.</a:t>
          </a:r>
          <a:endParaRPr lang="ru-RU" sz="2400" kern="1200" dirty="0">
            <a:latin typeface="Times New Roman" pitchFamily="18" charset="0"/>
            <a:cs typeface="Times New Roman" pitchFamily="18" charset="0"/>
          </a:endParaRPr>
        </a:p>
        <a:p>
          <a:pPr marL="228600" lvl="1" indent="-228600" algn="l" defTabSz="1066800" rtl="0">
            <a:lnSpc>
              <a:spcPct val="90000"/>
            </a:lnSpc>
            <a:spcBef>
              <a:spcPct val="0"/>
            </a:spcBef>
            <a:spcAft>
              <a:spcPct val="15000"/>
            </a:spcAft>
            <a:buChar char="••"/>
          </a:pPr>
          <a:r>
            <a:rPr lang="en-US" sz="2400" kern="1200" baseline="0" dirty="0" smtClean="0">
              <a:latin typeface="Times New Roman" pitchFamily="18" charset="0"/>
              <a:cs typeface="Times New Roman" pitchFamily="18" charset="0"/>
            </a:rPr>
            <a:t>Arm and leg buds appear.</a:t>
          </a:r>
          <a:endParaRPr lang="ru-RU" sz="2400" kern="1200" dirty="0">
            <a:latin typeface="Times New Roman" pitchFamily="18" charset="0"/>
            <a:cs typeface="Times New Roman" pitchFamily="18" charset="0"/>
          </a:endParaRPr>
        </a:p>
        <a:p>
          <a:pPr marL="228600" lvl="1" indent="-228600" algn="l" defTabSz="1066800" rtl="0">
            <a:lnSpc>
              <a:spcPct val="90000"/>
            </a:lnSpc>
            <a:spcBef>
              <a:spcPct val="0"/>
            </a:spcBef>
            <a:spcAft>
              <a:spcPct val="15000"/>
            </a:spcAft>
            <a:buChar char="••"/>
          </a:pPr>
          <a:r>
            <a:rPr lang="en-US" sz="2400" kern="1200" baseline="0" dirty="0" smtClean="0">
              <a:latin typeface="Times New Roman" pitchFamily="18" charset="0"/>
              <a:cs typeface="Times New Roman" pitchFamily="18" charset="0"/>
            </a:rPr>
            <a:t>Your baby is now an embryo and one-twenty-fifth inch long.</a:t>
          </a:r>
          <a:endParaRPr lang="ru-RU" sz="2400" kern="1200" dirty="0">
            <a:latin typeface="Times New Roman" pitchFamily="18" charset="0"/>
            <a:cs typeface="Times New Roman" pitchFamily="18" charset="0"/>
          </a:endParaRPr>
        </a:p>
      </dsp:txBody>
      <dsp:txXfrm rot="-5400000">
        <a:off x="2131436" y="160781"/>
        <a:ext cx="3041083" cy="34372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8CEF0D-D70E-450A-9422-F35952EAEC66}">
      <dsp:nvSpPr>
        <dsp:cNvPr id="0" name=""/>
        <dsp:cNvSpPr/>
      </dsp:nvSpPr>
      <dsp:spPr>
        <a:xfrm rot="5400000">
          <a:off x="-812392" y="1319582"/>
          <a:ext cx="5023563" cy="3398777"/>
        </a:xfrm>
        <a:prstGeom prst="chevron">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lvl="0" algn="ctr" defTabSz="2578100" rtl="0">
            <a:lnSpc>
              <a:spcPct val="90000"/>
            </a:lnSpc>
            <a:spcBef>
              <a:spcPct val="0"/>
            </a:spcBef>
            <a:spcAft>
              <a:spcPct val="35000"/>
            </a:spcAft>
          </a:pPr>
          <a:r>
            <a:rPr lang="en-US" sz="5800" b="1" kern="1200" baseline="0" dirty="0" smtClean="0"/>
            <a:t>At eight weeks:</a:t>
          </a:r>
          <a:endParaRPr lang="ru-RU" sz="5800" kern="1200" dirty="0"/>
        </a:p>
      </dsp:txBody>
      <dsp:txXfrm rot="-5400000">
        <a:off x="2" y="2206578"/>
        <a:ext cx="3398777" cy="1624786"/>
      </dsp:txXfrm>
    </dsp:sp>
    <dsp:sp modelId="{1DBB9A31-7EE0-42DC-AB78-72CCAA81AB12}">
      <dsp:nvSpPr>
        <dsp:cNvPr id="0" name=""/>
        <dsp:cNvSpPr/>
      </dsp:nvSpPr>
      <dsp:spPr>
        <a:xfrm rot="5400000">
          <a:off x="3074517" y="451639"/>
          <a:ext cx="5750229" cy="5091079"/>
        </a:xfrm>
        <a:prstGeom prst="round2SameRect">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rtl="0">
            <a:lnSpc>
              <a:spcPct val="90000"/>
            </a:lnSpc>
            <a:spcBef>
              <a:spcPct val="0"/>
            </a:spcBef>
            <a:spcAft>
              <a:spcPct val="15000"/>
            </a:spcAft>
            <a:buChar char="••"/>
          </a:pPr>
          <a:r>
            <a:rPr lang="en-US" sz="2400" kern="1200" baseline="0" dirty="0" smtClean="0">
              <a:latin typeface="Times New Roman" pitchFamily="18" charset="0"/>
              <a:cs typeface="Times New Roman" pitchFamily="18" charset="0"/>
            </a:rPr>
            <a:t>All major organs and external body structures have begun to form.</a:t>
          </a:r>
          <a:endParaRPr lang="ru-RU" sz="2400" kern="1200" dirty="0">
            <a:latin typeface="Times New Roman" pitchFamily="18" charset="0"/>
            <a:cs typeface="Times New Roman" pitchFamily="18" charset="0"/>
          </a:endParaRPr>
        </a:p>
        <a:p>
          <a:pPr marL="228600" lvl="1" indent="-228600" algn="l" defTabSz="1066800" rtl="0">
            <a:lnSpc>
              <a:spcPct val="90000"/>
            </a:lnSpc>
            <a:spcBef>
              <a:spcPct val="0"/>
            </a:spcBef>
            <a:spcAft>
              <a:spcPct val="15000"/>
            </a:spcAft>
            <a:buChar char="••"/>
          </a:pPr>
          <a:r>
            <a:rPr lang="en-US" sz="2400" kern="1200" baseline="0" dirty="0" smtClean="0">
              <a:latin typeface="Times New Roman" pitchFamily="18" charset="0"/>
              <a:cs typeface="Times New Roman" pitchFamily="18" charset="0"/>
            </a:rPr>
            <a:t>Your baby's heart beats with a regular rhythm.</a:t>
          </a:r>
          <a:endParaRPr lang="ru-RU" sz="2400" kern="1200" dirty="0">
            <a:latin typeface="Times New Roman" pitchFamily="18" charset="0"/>
            <a:cs typeface="Times New Roman" pitchFamily="18" charset="0"/>
          </a:endParaRPr>
        </a:p>
        <a:p>
          <a:pPr marL="228600" lvl="1" indent="-228600" algn="l" defTabSz="1066800" rtl="0">
            <a:lnSpc>
              <a:spcPct val="90000"/>
            </a:lnSpc>
            <a:spcBef>
              <a:spcPct val="0"/>
            </a:spcBef>
            <a:spcAft>
              <a:spcPct val="15000"/>
            </a:spcAft>
            <a:buChar char="••"/>
          </a:pPr>
          <a:r>
            <a:rPr lang="en-US" sz="2400" kern="1200" baseline="0" dirty="0" smtClean="0">
              <a:latin typeface="Times New Roman" pitchFamily="18" charset="0"/>
              <a:cs typeface="Times New Roman" pitchFamily="18" charset="0"/>
            </a:rPr>
            <a:t>The arms and legs grow longer, and fingers and toes have begun to form.</a:t>
          </a:r>
          <a:endParaRPr lang="ru-RU" sz="2400" kern="1200" dirty="0">
            <a:latin typeface="Times New Roman" pitchFamily="18" charset="0"/>
            <a:cs typeface="Times New Roman" pitchFamily="18" charset="0"/>
          </a:endParaRPr>
        </a:p>
        <a:p>
          <a:pPr marL="228600" lvl="1" indent="-228600" algn="l" defTabSz="1066800" rtl="0">
            <a:lnSpc>
              <a:spcPct val="90000"/>
            </a:lnSpc>
            <a:spcBef>
              <a:spcPct val="0"/>
            </a:spcBef>
            <a:spcAft>
              <a:spcPct val="15000"/>
            </a:spcAft>
            <a:buChar char="••"/>
          </a:pPr>
          <a:r>
            <a:rPr lang="en-US" sz="2400" kern="1200" baseline="0" dirty="0" smtClean="0">
              <a:latin typeface="Times New Roman" pitchFamily="18" charset="0"/>
              <a:cs typeface="Times New Roman" pitchFamily="18" charset="0"/>
            </a:rPr>
            <a:t>The sex organs begin to form.</a:t>
          </a:r>
          <a:endParaRPr lang="ru-RU" sz="2400" kern="1200" dirty="0">
            <a:latin typeface="Times New Roman" pitchFamily="18" charset="0"/>
            <a:cs typeface="Times New Roman" pitchFamily="18" charset="0"/>
          </a:endParaRPr>
        </a:p>
        <a:p>
          <a:pPr marL="228600" lvl="1" indent="-228600" algn="l" defTabSz="1066800" rtl="0">
            <a:lnSpc>
              <a:spcPct val="90000"/>
            </a:lnSpc>
            <a:spcBef>
              <a:spcPct val="0"/>
            </a:spcBef>
            <a:spcAft>
              <a:spcPct val="15000"/>
            </a:spcAft>
            <a:buChar char="••"/>
          </a:pPr>
          <a:r>
            <a:rPr lang="en-US" sz="2400" kern="1200" baseline="0" dirty="0" smtClean="0">
              <a:latin typeface="Times New Roman" pitchFamily="18" charset="0"/>
              <a:cs typeface="Times New Roman" pitchFamily="18" charset="0"/>
            </a:rPr>
            <a:t>The eyes have moved forward on the face and eyelids have formed.</a:t>
          </a:r>
          <a:endParaRPr lang="ru-RU" sz="2400" kern="1200" dirty="0">
            <a:latin typeface="Times New Roman" pitchFamily="18" charset="0"/>
            <a:cs typeface="Times New Roman" pitchFamily="18" charset="0"/>
          </a:endParaRPr>
        </a:p>
        <a:p>
          <a:pPr marL="228600" lvl="1" indent="-228600" algn="l" defTabSz="1066800" rtl="0">
            <a:lnSpc>
              <a:spcPct val="90000"/>
            </a:lnSpc>
            <a:spcBef>
              <a:spcPct val="0"/>
            </a:spcBef>
            <a:spcAft>
              <a:spcPct val="15000"/>
            </a:spcAft>
            <a:buChar char="••"/>
          </a:pPr>
          <a:r>
            <a:rPr lang="en-US" sz="2400" kern="1200" baseline="0" dirty="0" smtClean="0">
              <a:latin typeface="Times New Roman" pitchFamily="18" charset="0"/>
              <a:cs typeface="Times New Roman" pitchFamily="18" charset="0"/>
            </a:rPr>
            <a:t>The umbilical cord is clearly visible.</a:t>
          </a:r>
          <a:endParaRPr lang="ru-RU" sz="2400" kern="1200" dirty="0">
            <a:latin typeface="Times New Roman" pitchFamily="18" charset="0"/>
            <a:cs typeface="Times New Roman" pitchFamily="18" charset="0"/>
          </a:endParaRPr>
        </a:p>
        <a:p>
          <a:pPr marL="228600" lvl="1" indent="-228600" algn="l" defTabSz="1066800" rtl="0">
            <a:lnSpc>
              <a:spcPct val="90000"/>
            </a:lnSpc>
            <a:spcBef>
              <a:spcPct val="0"/>
            </a:spcBef>
            <a:spcAft>
              <a:spcPct val="15000"/>
            </a:spcAft>
            <a:buChar char="••"/>
          </a:pPr>
          <a:r>
            <a:rPr lang="en-US" sz="2400" kern="1200" baseline="0" dirty="0" smtClean="0">
              <a:latin typeface="Times New Roman" pitchFamily="18" charset="0"/>
              <a:cs typeface="Times New Roman" pitchFamily="18" charset="0"/>
            </a:rPr>
            <a:t>At the end of eight weeks, your baby is a fetus and looks more like a human. Your baby is nearly 1 inch long and weighs less than one-eighth ounce.</a:t>
          </a:r>
          <a:endParaRPr lang="ru-RU" sz="2400" kern="1200" dirty="0">
            <a:latin typeface="Times New Roman" pitchFamily="18" charset="0"/>
            <a:cs typeface="Times New Roman" pitchFamily="18" charset="0"/>
          </a:endParaRPr>
        </a:p>
      </dsp:txBody>
      <dsp:txXfrm rot="-5400000">
        <a:off x="3404092" y="370590"/>
        <a:ext cx="4842553" cy="525317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48AAA1-4B25-4803-8ACA-3BA7FA8A99EC}">
      <dsp:nvSpPr>
        <dsp:cNvPr id="0" name=""/>
        <dsp:cNvSpPr/>
      </dsp:nvSpPr>
      <dsp:spPr>
        <a:xfrm rot="5400000">
          <a:off x="-998861" y="2358488"/>
          <a:ext cx="4716976" cy="2880320"/>
        </a:xfrm>
        <a:prstGeom prst="chevron">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lvl="0" algn="ctr" defTabSz="2889250" rtl="0">
            <a:lnSpc>
              <a:spcPct val="90000"/>
            </a:lnSpc>
            <a:spcBef>
              <a:spcPct val="0"/>
            </a:spcBef>
            <a:spcAft>
              <a:spcPct val="35000"/>
            </a:spcAft>
          </a:pPr>
          <a:r>
            <a:rPr lang="en-US" sz="6500" b="1" kern="1200" baseline="0" dirty="0" smtClean="0"/>
            <a:t>At 12 weeks:</a:t>
          </a:r>
          <a:endParaRPr lang="ru-RU" sz="6500" kern="1200" dirty="0"/>
        </a:p>
      </dsp:txBody>
      <dsp:txXfrm rot="-5400000">
        <a:off x="-80533" y="2880320"/>
        <a:ext cx="2880320" cy="1836656"/>
      </dsp:txXfrm>
    </dsp:sp>
    <dsp:sp modelId="{653264AB-5708-4030-867B-7EEDB98F2D24}">
      <dsp:nvSpPr>
        <dsp:cNvPr id="0" name=""/>
        <dsp:cNvSpPr/>
      </dsp:nvSpPr>
      <dsp:spPr>
        <a:xfrm rot="5400000">
          <a:off x="2114799" y="739942"/>
          <a:ext cx="5690453" cy="4642614"/>
        </a:xfrm>
        <a:prstGeom prst="round2SameRect">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rtl="0">
            <a:lnSpc>
              <a:spcPct val="90000"/>
            </a:lnSpc>
            <a:spcBef>
              <a:spcPct val="0"/>
            </a:spcBef>
            <a:spcAft>
              <a:spcPct val="15000"/>
            </a:spcAft>
            <a:buChar char="••"/>
          </a:pPr>
          <a:r>
            <a:rPr lang="en-US" sz="2400" kern="1200" baseline="0" dirty="0" smtClean="0">
              <a:latin typeface="Times New Roman" pitchFamily="18" charset="0"/>
              <a:cs typeface="Times New Roman" pitchFamily="18" charset="0"/>
            </a:rPr>
            <a:t>The nerves and muscles begin to work together. Your baby can make a fist.</a:t>
          </a:r>
          <a:endParaRPr lang="ru-RU" sz="2400" kern="1200" dirty="0">
            <a:latin typeface="Times New Roman" pitchFamily="18" charset="0"/>
            <a:cs typeface="Times New Roman" pitchFamily="18" charset="0"/>
          </a:endParaRPr>
        </a:p>
        <a:p>
          <a:pPr marL="228600" lvl="1" indent="-228600" algn="l" defTabSz="1066800" rtl="0">
            <a:lnSpc>
              <a:spcPct val="90000"/>
            </a:lnSpc>
            <a:spcBef>
              <a:spcPct val="0"/>
            </a:spcBef>
            <a:spcAft>
              <a:spcPct val="15000"/>
            </a:spcAft>
            <a:buChar char="••"/>
          </a:pPr>
          <a:r>
            <a:rPr lang="en-US" sz="2400" kern="1200" baseline="0" dirty="0" smtClean="0">
              <a:latin typeface="Times New Roman" pitchFamily="18" charset="0"/>
              <a:cs typeface="Times New Roman" pitchFamily="18" charset="0"/>
            </a:rPr>
            <a:t>The external sex organs show if your baby is a boy or girl. A woman who has an ultrasound in the second trimester or later might be able to find out the baby's sex.</a:t>
          </a:r>
          <a:endParaRPr lang="ru-RU" sz="2400" kern="1200" dirty="0">
            <a:latin typeface="Times New Roman" pitchFamily="18" charset="0"/>
            <a:cs typeface="Times New Roman" pitchFamily="18" charset="0"/>
          </a:endParaRPr>
        </a:p>
        <a:p>
          <a:pPr marL="228600" lvl="1" indent="-228600" algn="l" defTabSz="1066800" rtl="0">
            <a:lnSpc>
              <a:spcPct val="90000"/>
            </a:lnSpc>
            <a:spcBef>
              <a:spcPct val="0"/>
            </a:spcBef>
            <a:spcAft>
              <a:spcPct val="15000"/>
            </a:spcAft>
            <a:buChar char="••"/>
          </a:pPr>
          <a:r>
            <a:rPr lang="en-US" sz="2400" kern="1200" baseline="0" dirty="0" smtClean="0">
              <a:latin typeface="Times New Roman" pitchFamily="18" charset="0"/>
              <a:cs typeface="Times New Roman" pitchFamily="18" charset="0"/>
            </a:rPr>
            <a:t>Eyelids close to protect the developing eyes. They will not open again until the 28th week.</a:t>
          </a:r>
          <a:endParaRPr lang="ru-RU" sz="2400" kern="1200" dirty="0">
            <a:latin typeface="Times New Roman" pitchFamily="18" charset="0"/>
            <a:cs typeface="Times New Roman" pitchFamily="18" charset="0"/>
          </a:endParaRPr>
        </a:p>
        <a:p>
          <a:pPr marL="228600" lvl="1" indent="-228600" algn="l" defTabSz="1066800" rtl="0">
            <a:lnSpc>
              <a:spcPct val="90000"/>
            </a:lnSpc>
            <a:spcBef>
              <a:spcPct val="0"/>
            </a:spcBef>
            <a:spcAft>
              <a:spcPct val="15000"/>
            </a:spcAft>
            <a:buChar char="••"/>
          </a:pPr>
          <a:r>
            <a:rPr lang="en-US" sz="2400" kern="1200" baseline="0" dirty="0" smtClean="0">
              <a:latin typeface="Times New Roman" pitchFamily="18" charset="0"/>
              <a:cs typeface="Times New Roman" pitchFamily="18" charset="0"/>
            </a:rPr>
            <a:t>Head growth has slowed, and your baby is much longer. Now, at about 3 inches long, your baby weighs almost an ounce.</a:t>
          </a:r>
          <a:endParaRPr lang="ru-RU" sz="2400" kern="1200" dirty="0">
            <a:latin typeface="Times New Roman" pitchFamily="18" charset="0"/>
            <a:cs typeface="Times New Roman" pitchFamily="18" charset="0"/>
          </a:endParaRPr>
        </a:p>
      </dsp:txBody>
      <dsp:txXfrm rot="-5400000">
        <a:off x="2638718" y="442657"/>
        <a:ext cx="4415980" cy="523718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96FD42-6C92-4315-89CC-674CFB55C9EA}">
      <dsp:nvSpPr>
        <dsp:cNvPr id="0" name=""/>
        <dsp:cNvSpPr/>
      </dsp:nvSpPr>
      <dsp:spPr>
        <a:xfrm rot="5400000">
          <a:off x="-584900" y="1796981"/>
          <a:ext cx="3899336" cy="2729535"/>
        </a:xfrm>
        <a:prstGeom prst="chevron">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1866900" rtl="0">
            <a:lnSpc>
              <a:spcPct val="90000"/>
            </a:lnSpc>
            <a:spcBef>
              <a:spcPct val="0"/>
            </a:spcBef>
            <a:spcAft>
              <a:spcPct val="35000"/>
            </a:spcAft>
          </a:pPr>
          <a:r>
            <a:rPr lang="en-US" sz="4200" b="1" kern="1200" baseline="0" smtClean="0"/>
            <a:t>At 16 weeks:</a:t>
          </a:r>
          <a:endParaRPr lang="ru-RU" sz="4200" kern="1200"/>
        </a:p>
      </dsp:txBody>
      <dsp:txXfrm rot="-5400000">
        <a:off x="1" y="2576849"/>
        <a:ext cx="2729535" cy="1169801"/>
      </dsp:txXfrm>
    </dsp:sp>
    <dsp:sp modelId="{F00385F5-5176-4C52-BF99-324018F4C0E3}">
      <dsp:nvSpPr>
        <dsp:cNvPr id="0" name=""/>
        <dsp:cNvSpPr/>
      </dsp:nvSpPr>
      <dsp:spPr>
        <a:xfrm rot="5400000">
          <a:off x="2963624" y="-188314"/>
          <a:ext cx="4867183" cy="5335360"/>
        </a:xfrm>
        <a:prstGeom prst="round2SameRect">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rtl="0">
            <a:lnSpc>
              <a:spcPct val="90000"/>
            </a:lnSpc>
            <a:spcBef>
              <a:spcPct val="0"/>
            </a:spcBef>
            <a:spcAft>
              <a:spcPct val="15000"/>
            </a:spcAft>
            <a:buChar char="••"/>
          </a:pPr>
          <a:r>
            <a:rPr lang="en-US" sz="2400" kern="1200" baseline="0" dirty="0" smtClean="0">
              <a:latin typeface="Times New Roman" pitchFamily="18" charset="0"/>
              <a:cs typeface="Times New Roman" pitchFamily="18" charset="0"/>
            </a:rPr>
            <a:t>Muscle tissue and bone continue to form, creating a more complete skeleton.</a:t>
          </a:r>
          <a:endParaRPr lang="ru-RU" sz="2400" kern="1200" dirty="0">
            <a:latin typeface="Times New Roman" pitchFamily="18" charset="0"/>
            <a:cs typeface="Times New Roman" pitchFamily="18" charset="0"/>
          </a:endParaRPr>
        </a:p>
        <a:p>
          <a:pPr marL="228600" lvl="1" indent="-228600" algn="l" defTabSz="1066800" rtl="0">
            <a:lnSpc>
              <a:spcPct val="90000"/>
            </a:lnSpc>
            <a:spcBef>
              <a:spcPct val="0"/>
            </a:spcBef>
            <a:spcAft>
              <a:spcPct val="15000"/>
            </a:spcAft>
            <a:buChar char="••"/>
          </a:pPr>
          <a:r>
            <a:rPr lang="en-US" sz="2400" kern="1200" baseline="0" dirty="0" smtClean="0">
              <a:latin typeface="Times New Roman" pitchFamily="18" charset="0"/>
              <a:cs typeface="Times New Roman" pitchFamily="18" charset="0"/>
            </a:rPr>
            <a:t>Skin begins to form. You can nearly see through it.</a:t>
          </a:r>
          <a:endParaRPr lang="ru-RU" sz="2400" kern="1200" dirty="0">
            <a:latin typeface="Times New Roman" pitchFamily="18" charset="0"/>
            <a:cs typeface="Times New Roman" pitchFamily="18" charset="0"/>
          </a:endParaRPr>
        </a:p>
        <a:p>
          <a:pPr marL="228600" lvl="1" indent="-228600" algn="l" defTabSz="1066800" rtl="0">
            <a:lnSpc>
              <a:spcPct val="90000"/>
            </a:lnSpc>
            <a:spcBef>
              <a:spcPct val="0"/>
            </a:spcBef>
            <a:spcAft>
              <a:spcPct val="15000"/>
            </a:spcAft>
            <a:buChar char="••"/>
          </a:pPr>
          <a:r>
            <a:rPr lang="en-US" sz="2400" kern="1200" baseline="0" dirty="0" smtClean="0">
              <a:latin typeface="Times New Roman" pitchFamily="18" charset="0"/>
              <a:cs typeface="Times New Roman" pitchFamily="18" charset="0"/>
            </a:rPr>
            <a:t>Meconium</a:t>
          </a:r>
          <a:r>
            <a:rPr lang="ru-RU" sz="2400" kern="1200" baseline="0" dirty="0" smtClean="0">
              <a:latin typeface="Times New Roman" pitchFamily="18" charset="0"/>
              <a:cs typeface="Times New Roman" pitchFamily="18" charset="0"/>
            </a:rPr>
            <a:t> </a:t>
          </a:r>
          <a:r>
            <a:rPr lang="en-US" sz="2400" kern="1200" baseline="0" dirty="0" smtClean="0">
              <a:latin typeface="Times New Roman" pitchFamily="18" charset="0"/>
              <a:cs typeface="Times New Roman" pitchFamily="18" charset="0"/>
            </a:rPr>
            <a:t>develops in your baby's intestinal tract. This will be your baby's first bowel movement.</a:t>
          </a:r>
          <a:endParaRPr lang="ru-RU" sz="2400" kern="1200" dirty="0">
            <a:latin typeface="Times New Roman" pitchFamily="18" charset="0"/>
            <a:cs typeface="Times New Roman" pitchFamily="18" charset="0"/>
          </a:endParaRPr>
        </a:p>
        <a:p>
          <a:pPr marL="228600" lvl="1" indent="-228600" algn="l" defTabSz="1066800" rtl="0">
            <a:lnSpc>
              <a:spcPct val="90000"/>
            </a:lnSpc>
            <a:spcBef>
              <a:spcPct val="0"/>
            </a:spcBef>
            <a:spcAft>
              <a:spcPct val="15000"/>
            </a:spcAft>
            <a:buChar char="••"/>
          </a:pPr>
          <a:r>
            <a:rPr lang="en-US" sz="2400" kern="1200" baseline="0" dirty="0" smtClean="0">
              <a:latin typeface="Times New Roman" pitchFamily="18" charset="0"/>
              <a:cs typeface="Times New Roman" pitchFamily="18" charset="0"/>
            </a:rPr>
            <a:t>Your baby makes sucking motions with the mouth (sucking reflex).</a:t>
          </a:r>
          <a:endParaRPr lang="ru-RU" sz="2400" kern="1200" dirty="0">
            <a:latin typeface="Times New Roman" pitchFamily="18" charset="0"/>
            <a:cs typeface="Times New Roman" pitchFamily="18" charset="0"/>
          </a:endParaRPr>
        </a:p>
        <a:p>
          <a:pPr marL="228600" lvl="1" indent="-228600" algn="l" defTabSz="1066800" rtl="0">
            <a:lnSpc>
              <a:spcPct val="90000"/>
            </a:lnSpc>
            <a:spcBef>
              <a:spcPct val="0"/>
            </a:spcBef>
            <a:spcAft>
              <a:spcPct val="15000"/>
            </a:spcAft>
            <a:buChar char="••"/>
          </a:pPr>
          <a:r>
            <a:rPr lang="en-US" sz="2400" kern="1200" baseline="0" dirty="0" smtClean="0">
              <a:latin typeface="Times New Roman" pitchFamily="18" charset="0"/>
              <a:cs typeface="Times New Roman" pitchFamily="18" charset="0"/>
            </a:rPr>
            <a:t>Your baby reaches a length of about 4 to 5 inches and weighs almost 3 ounces.</a:t>
          </a:r>
          <a:endParaRPr lang="ru-RU" sz="2400" kern="1200" dirty="0">
            <a:latin typeface="Times New Roman" pitchFamily="18" charset="0"/>
            <a:cs typeface="Times New Roman" pitchFamily="18" charset="0"/>
          </a:endParaRPr>
        </a:p>
      </dsp:txBody>
      <dsp:txXfrm rot="-5400000">
        <a:off x="2729536" y="283370"/>
        <a:ext cx="5097764" cy="439199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F34924-D8CF-49E8-B94B-39624B3FE75D}">
      <dsp:nvSpPr>
        <dsp:cNvPr id="0" name=""/>
        <dsp:cNvSpPr/>
      </dsp:nvSpPr>
      <dsp:spPr>
        <a:xfrm rot="5400000">
          <a:off x="-633360" y="2391807"/>
          <a:ext cx="4222404" cy="2955683"/>
        </a:xfrm>
        <a:prstGeom prst="chevron">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2044700" rtl="0">
            <a:lnSpc>
              <a:spcPct val="90000"/>
            </a:lnSpc>
            <a:spcBef>
              <a:spcPct val="0"/>
            </a:spcBef>
            <a:spcAft>
              <a:spcPct val="35000"/>
            </a:spcAft>
          </a:pPr>
          <a:r>
            <a:rPr lang="en-US" sz="4600" b="1" kern="1200" baseline="0" dirty="0" smtClean="0"/>
            <a:t>At 20 weeks:</a:t>
          </a:r>
          <a:endParaRPr lang="ru-RU" sz="4600" kern="1200" dirty="0"/>
        </a:p>
      </dsp:txBody>
      <dsp:txXfrm rot="-5400000">
        <a:off x="1" y="3236289"/>
        <a:ext cx="2955683" cy="1266721"/>
      </dsp:txXfrm>
    </dsp:sp>
    <dsp:sp modelId="{35C31B53-818D-4519-BEBC-73666E5BF14A}">
      <dsp:nvSpPr>
        <dsp:cNvPr id="0" name=""/>
        <dsp:cNvSpPr/>
      </dsp:nvSpPr>
      <dsp:spPr>
        <a:xfrm rot="5400000">
          <a:off x="2807420" y="504114"/>
          <a:ext cx="5549753" cy="5253228"/>
        </a:xfrm>
        <a:prstGeom prst="round2SameRect">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rtl="0">
            <a:lnSpc>
              <a:spcPct val="90000"/>
            </a:lnSpc>
            <a:spcBef>
              <a:spcPct val="0"/>
            </a:spcBef>
            <a:spcAft>
              <a:spcPct val="15000"/>
            </a:spcAft>
            <a:buChar char="••"/>
          </a:pPr>
          <a:r>
            <a:rPr lang="en-US" sz="2400" kern="1200" baseline="0" dirty="0" smtClean="0">
              <a:latin typeface="Times New Roman" pitchFamily="18" charset="0"/>
              <a:cs typeface="Times New Roman" pitchFamily="18" charset="0"/>
            </a:rPr>
            <a:t>Your baby is more active. You might feel slight fluttering.</a:t>
          </a:r>
          <a:endParaRPr lang="ru-RU" sz="2400" kern="1200" dirty="0">
            <a:latin typeface="Times New Roman" pitchFamily="18" charset="0"/>
            <a:cs typeface="Times New Roman" pitchFamily="18" charset="0"/>
          </a:endParaRPr>
        </a:p>
        <a:p>
          <a:pPr marL="228600" lvl="1" indent="-228600" algn="l" defTabSz="1066800" rtl="0">
            <a:lnSpc>
              <a:spcPct val="90000"/>
            </a:lnSpc>
            <a:spcBef>
              <a:spcPct val="0"/>
            </a:spcBef>
            <a:spcAft>
              <a:spcPct val="15000"/>
            </a:spcAft>
            <a:buChar char="••"/>
          </a:pPr>
          <a:r>
            <a:rPr lang="en-US" sz="2400" kern="1200" baseline="0" dirty="0" smtClean="0">
              <a:latin typeface="Times New Roman" pitchFamily="18" charset="0"/>
              <a:cs typeface="Times New Roman" pitchFamily="18" charset="0"/>
            </a:rPr>
            <a:t>Your baby is covered by fine, downy hair called lanugo</a:t>
          </a:r>
          <a:r>
            <a:rPr lang="ru-RU" sz="2400" kern="1200" baseline="0" dirty="0" smtClean="0">
              <a:latin typeface="Times New Roman" pitchFamily="18" charset="0"/>
              <a:cs typeface="Times New Roman" pitchFamily="18" charset="0"/>
            </a:rPr>
            <a:t> </a:t>
          </a:r>
          <a:r>
            <a:rPr lang="en-US" sz="2400" kern="1200" baseline="0" dirty="0" smtClean="0">
              <a:latin typeface="Times New Roman" pitchFamily="18" charset="0"/>
              <a:cs typeface="Times New Roman" pitchFamily="18" charset="0"/>
            </a:rPr>
            <a:t>and a waxy coating called </a:t>
          </a:r>
          <a:r>
            <a:rPr lang="en-US" sz="2400" kern="1200" baseline="0" dirty="0" err="1" smtClean="0">
              <a:latin typeface="Times New Roman" pitchFamily="18" charset="0"/>
              <a:cs typeface="Times New Roman" pitchFamily="18" charset="0"/>
            </a:rPr>
            <a:t>vernix</a:t>
          </a:r>
          <a:r>
            <a:rPr lang="en-US" sz="2400" kern="1200" baseline="0" dirty="0" smtClean="0">
              <a:latin typeface="Times New Roman" pitchFamily="18" charset="0"/>
              <a:cs typeface="Times New Roman" pitchFamily="18" charset="0"/>
            </a:rPr>
            <a:t>. This protects the forming skin underneath.</a:t>
          </a:r>
          <a:endParaRPr lang="ru-RU" sz="2400" kern="1200" dirty="0">
            <a:latin typeface="Times New Roman" pitchFamily="18" charset="0"/>
            <a:cs typeface="Times New Roman" pitchFamily="18" charset="0"/>
          </a:endParaRPr>
        </a:p>
        <a:p>
          <a:pPr marL="228600" lvl="1" indent="-228600" algn="l" defTabSz="1066800" rtl="0">
            <a:lnSpc>
              <a:spcPct val="90000"/>
            </a:lnSpc>
            <a:spcBef>
              <a:spcPct val="0"/>
            </a:spcBef>
            <a:spcAft>
              <a:spcPct val="15000"/>
            </a:spcAft>
            <a:buChar char="••"/>
          </a:pPr>
          <a:r>
            <a:rPr lang="en-US" sz="2400" kern="1200" baseline="0" dirty="0" smtClean="0">
              <a:latin typeface="Times New Roman" pitchFamily="18" charset="0"/>
              <a:cs typeface="Times New Roman" pitchFamily="18" charset="0"/>
            </a:rPr>
            <a:t>Eyebrows, eyelashes, fingernails, and toenails have formed. Your baby can even scratch itself.</a:t>
          </a:r>
          <a:endParaRPr lang="ru-RU" sz="2400" kern="1200" dirty="0">
            <a:latin typeface="Times New Roman" pitchFamily="18" charset="0"/>
            <a:cs typeface="Times New Roman" pitchFamily="18" charset="0"/>
          </a:endParaRPr>
        </a:p>
        <a:p>
          <a:pPr marL="228600" lvl="1" indent="-228600" algn="l" defTabSz="1066800" rtl="0">
            <a:lnSpc>
              <a:spcPct val="90000"/>
            </a:lnSpc>
            <a:spcBef>
              <a:spcPct val="0"/>
            </a:spcBef>
            <a:spcAft>
              <a:spcPct val="15000"/>
            </a:spcAft>
            <a:buChar char="••"/>
          </a:pPr>
          <a:r>
            <a:rPr lang="en-US" sz="2400" kern="1200" baseline="0" dirty="0" smtClean="0">
              <a:latin typeface="Times New Roman" pitchFamily="18" charset="0"/>
              <a:cs typeface="Times New Roman" pitchFamily="18" charset="0"/>
            </a:rPr>
            <a:t>Your baby can hear and swallow.</a:t>
          </a:r>
          <a:endParaRPr lang="ru-RU" sz="2400" kern="1200" dirty="0">
            <a:latin typeface="Times New Roman" pitchFamily="18" charset="0"/>
            <a:cs typeface="Times New Roman" pitchFamily="18" charset="0"/>
          </a:endParaRPr>
        </a:p>
        <a:p>
          <a:pPr marL="228600" lvl="1" indent="-228600" algn="l" defTabSz="1066800" rtl="0">
            <a:lnSpc>
              <a:spcPct val="90000"/>
            </a:lnSpc>
            <a:spcBef>
              <a:spcPct val="0"/>
            </a:spcBef>
            <a:spcAft>
              <a:spcPct val="15000"/>
            </a:spcAft>
            <a:buChar char="••"/>
          </a:pPr>
          <a:r>
            <a:rPr lang="en-US" sz="2400" kern="1200" baseline="0" dirty="0" smtClean="0">
              <a:latin typeface="Times New Roman" pitchFamily="18" charset="0"/>
              <a:cs typeface="Times New Roman" pitchFamily="18" charset="0"/>
            </a:rPr>
            <a:t>Now halfway through your pregnancy, your baby is about 6 inches long and weighs about 9 ounces.</a:t>
          </a:r>
          <a:endParaRPr lang="ru-RU" sz="2000" kern="1200" dirty="0">
            <a:latin typeface="Times New Roman" pitchFamily="18" charset="0"/>
            <a:cs typeface="Times New Roman" pitchFamily="18" charset="0"/>
          </a:endParaRPr>
        </a:p>
      </dsp:txBody>
      <dsp:txXfrm rot="-5400000">
        <a:off x="2955683" y="612293"/>
        <a:ext cx="4996787" cy="503687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BE5579-D4D7-4CBE-ABAE-E28CFE564548}">
      <dsp:nvSpPr>
        <dsp:cNvPr id="0" name=""/>
        <dsp:cNvSpPr/>
      </dsp:nvSpPr>
      <dsp:spPr>
        <a:xfrm rot="5400000">
          <a:off x="-1287982" y="2828167"/>
          <a:ext cx="4748730" cy="1762576"/>
        </a:xfrm>
        <a:prstGeom prst="chevron">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2133600" rtl="0">
            <a:lnSpc>
              <a:spcPct val="90000"/>
            </a:lnSpc>
            <a:spcBef>
              <a:spcPct val="0"/>
            </a:spcBef>
            <a:spcAft>
              <a:spcPct val="35000"/>
            </a:spcAft>
          </a:pPr>
          <a:r>
            <a:rPr lang="en-US" sz="4800" b="1" kern="1200" baseline="0" dirty="0" smtClean="0"/>
            <a:t>At 24 weeks:</a:t>
          </a:r>
          <a:endParaRPr lang="ru-RU" sz="4800" kern="1200" dirty="0"/>
        </a:p>
      </dsp:txBody>
      <dsp:txXfrm rot="-5400000">
        <a:off x="205095" y="2216378"/>
        <a:ext cx="1762576" cy="2986154"/>
      </dsp:txXfrm>
    </dsp:sp>
    <dsp:sp modelId="{6125E188-33D8-4B5A-907B-B0EEF1D0D14E}">
      <dsp:nvSpPr>
        <dsp:cNvPr id="0" name=""/>
        <dsp:cNvSpPr/>
      </dsp:nvSpPr>
      <dsp:spPr>
        <a:xfrm rot="5400000">
          <a:off x="2563787" y="-77057"/>
          <a:ext cx="5542135" cy="5913987"/>
        </a:xfrm>
        <a:prstGeom prst="round2SameRect">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rtl="0">
            <a:lnSpc>
              <a:spcPct val="90000"/>
            </a:lnSpc>
            <a:spcBef>
              <a:spcPct val="0"/>
            </a:spcBef>
            <a:spcAft>
              <a:spcPct val="15000"/>
            </a:spcAft>
            <a:buChar char="••"/>
          </a:pPr>
          <a:r>
            <a:rPr lang="en-US" sz="2400" kern="1200" baseline="0" dirty="0" smtClean="0">
              <a:latin typeface="Times New Roman" pitchFamily="18" charset="0"/>
              <a:cs typeface="Times New Roman" pitchFamily="18" charset="0"/>
            </a:rPr>
            <a:t>Bone marrow begins to make blood cells.</a:t>
          </a:r>
          <a:endParaRPr lang="ru-RU" sz="2400" kern="1200" dirty="0">
            <a:latin typeface="Times New Roman" pitchFamily="18" charset="0"/>
            <a:cs typeface="Times New Roman" pitchFamily="18" charset="0"/>
          </a:endParaRPr>
        </a:p>
        <a:p>
          <a:pPr marL="228600" lvl="1" indent="-228600" algn="l" defTabSz="1066800" rtl="0">
            <a:lnSpc>
              <a:spcPct val="90000"/>
            </a:lnSpc>
            <a:spcBef>
              <a:spcPct val="0"/>
            </a:spcBef>
            <a:spcAft>
              <a:spcPct val="15000"/>
            </a:spcAft>
            <a:buChar char="••"/>
          </a:pPr>
          <a:r>
            <a:rPr lang="en-US" sz="2400" kern="1200" baseline="0" dirty="0" smtClean="0">
              <a:latin typeface="Times New Roman" pitchFamily="18" charset="0"/>
              <a:cs typeface="Times New Roman" pitchFamily="18" charset="0"/>
            </a:rPr>
            <a:t>Taste buds form on your baby's tongue.</a:t>
          </a:r>
          <a:endParaRPr lang="ru-RU" sz="2400" kern="1200" dirty="0">
            <a:latin typeface="Times New Roman" pitchFamily="18" charset="0"/>
            <a:cs typeface="Times New Roman" pitchFamily="18" charset="0"/>
          </a:endParaRPr>
        </a:p>
        <a:p>
          <a:pPr marL="228600" lvl="1" indent="-228600" algn="l" defTabSz="1066800" rtl="0">
            <a:lnSpc>
              <a:spcPct val="90000"/>
            </a:lnSpc>
            <a:spcBef>
              <a:spcPct val="0"/>
            </a:spcBef>
            <a:spcAft>
              <a:spcPct val="15000"/>
            </a:spcAft>
            <a:buChar char="••"/>
          </a:pPr>
          <a:r>
            <a:rPr lang="en-US" sz="2400" kern="1200" baseline="0" dirty="0" smtClean="0">
              <a:latin typeface="Times New Roman" pitchFamily="18" charset="0"/>
              <a:cs typeface="Times New Roman" pitchFamily="18" charset="0"/>
            </a:rPr>
            <a:t>Footprints and fingerprints have formed.</a:t>
          </a:r>
          <a:endParaRPr lang="ru-RU" sz="2400" kern="1200" dirty="0">
            <a:latin typeface="Times New Roman" pitchFamily="18" charset="0"/>
            <a:cs typeface="Times New Roman" pitchFamily="18" charset="0"/>
          </a:endParaRPr>
        </a:p>
        <a:p>
          <a:pPr marL="228600" lvl="1" indent="-228600" algn="l" defTabSz="1066800" rtl="0">
            <a:lnSpc>
              <a:spcPct val="90000"/>
            </a:lnSpc>
            <a:spcBef>
              <a:spcPct val="0"/>
            </a:spcBef>
            <a:spcAft>
              <a:spcPct val="15000"/>
            </a:spcAft>
            <a:buChar char="••"/>
          </a:pPr>
          <a:r>
            <a:rPr lang="en-US" sz="2400" kern="1200" baseline="0" dirty="0" smtClean="0">
              <a:latin typeface="Times New Roman" pitchFamily="18" charset="0"/>
              <a:cs typeface="Times New Roman" pitchFamily="18" charset="0"/>
            </a:rPr>
            <a:t>Real hair begins to grow on your baby's head.</a:t>
          </a:r>
          <a:endParaRPr lang="ru-RU" sz="2400" kern="1200" dirty="0">
            <a:latin typeface="Times New Roman" pitchFamily="18" charset="0"/>
            <a:cs typeface="Times New Roman" pitchFamily="18" charset="0"/>
          </a:endParaRPr>
        </a:p>
        <a:p>
          <a:pPr marL="228600" lvl="1" indent="-228600" algn="l" defTabSz="1066800" rtl="0">
            <a:lnSpc>
              <a:spcPct val="90000"/>
            </a:lnSpc>
            <a:spcBef>
              <a:spcPct val="0"/>
            </a:spcBef>
            <a:spcAft>
              <a:spcPct val="15000"/>
            </a:spcAft>
            <a:buChar char="••"/>
          </a:pPr>
          <a:r>
            <a:rPr lang="en-US" sz="2400" kern="1200" baseline="0" dirty="0" smtClean="0">
              <a:latin typeface="Times New Roman" pitchFamily="18" charset="0"/>
              <a:cs typeface="Times New Roman" pitchFamily="18" charset="0"/>
            </a:rPr>
            <a:t>The lungs are formed, but do not work.</a:t>
          </a:r>
          <a:endParaRPr lang="ru-RU" sz="2400" kern="1200" dirty="0">
            <a:latin typeface="Times New Roman" pitchFamily="18" charset="0"/>
            <a:cs typeface="Times New Roman" pitchFamily="18" charset="0"/>
          </a:endParaRPr>
        </a:p>
        <a:p>
          <a:pPr marL="228600" lvl="1" indent="-228600" algn="l" defTabSz="1066800" rtl="0">
            <a:lnSpc>
              <a:spcPct val="90000"/>
            </a:lnSpc>
            <a:spcBef>
              <a:spcPct val="0"/>
            </a:spcBef>
            <a:spcAft>
              <a:spcPct val="15000"/>
            </a:spcAft>
            <a:buChar char="••"/>
          </a:pPr>
          <a:r>
            <a:rPr lang="en-US" sz="2400" kern="1200" baseline="0" dirty="0" smtClean="0">
              <a:latin typeface="Times New Roman" pitchFamily="18" charset="0"/>
              <a:cs typeface="Times New Roman" pitchFamily="18" charset="0"/>
            </a:rPr>
            <a:t>The hand and startle reflex develop.</a:t>
          </a:r>
          <a:endParaRPr lang="ru-RU" sz="2400" kern="1200" dirty="0">
            <a:latin typeface="Times New Roman" pitchFamily="18" charset="0"/>
            <a:cs typeface="Times New Roman" pitchFamily="18" charset="0"/>
          </a:endParaRPr>
        </a:p>
        <a:p>
          <a:pPr marL="228600" lvl="1" indent="-228600" algn="l" defTabSz="1066800" rtl="0">
            <a:lnSpc>
              <a:spcPct val="90000"/>
            </a:lnSpc>
            <a:spcBef>
              <a:spcPct val="0"/>
            </a:spcBef>
            <a:spcAft>
              <a:spcPct val="15000"/>
            </a:spcAft>
            <a:buChar char="••"/>
          </a:pPr>
          <a:r>
            <a:rPr lang="en-US" sz="2400" kern="1200" baseline="0" dirty="0" smtClean="0">
              <a:latin typeface="Times New Roman" pitchFamily="18" charset="0"/>
              <a:cs typeface="Times New Roman" pitchFamily="18" charset="0"/>
            </a:rPr>
            <a:t>Your baby sleeps and wakes regularly.</a:t>
          </a:r>
          <a:endParaRPr lang="ru-RU" sz="2400" kern="1200" dirty="0">
            <a:latin typeface="Times New Roman" pitchFamily="18" charset="0"/>
            <a:cs typeface="Times New Roman" pitchFamily="18" charset="0"/>
          </a:endParaRPr>
        </a:p>
        <a:p>
          <a:pPr marL="228600" lvl="1" indent="-228600" algn="l" defTabSz="1066800" rtl="0">
            <a:lnSpc>
              <a:spcPct val="90000"/>
            </a:lnSpc>
            <a:spcBef>
              <a:spcPct val="0"/>
            </a:spcBef>
            <a:spcAft>
              <a:spcPct val="15000"/>
            </a:spcAft>
            <a:buChar char="••"/>
          </a:pPr>
          <a:r>
            <a:rPr lang="en-US" sz="2400" kern="1200" baseline="0" dirty="0" smtClean="0">
              <a:latin typeface="Times New Roman" pitchFamily="18" charset="0"/>
              <a:cs typeface="Times New Roman" pitchFamily="18" charset="0"/>
            </a:rPr>
            <a:t>If your baby is a boy, his testicles begin to move from the abdomen into the scrotum. If your baby is a girl, her uterus and ovaries are in place, and a lifetime supply of eggs have formed in the ovaries.</a:t>
          </a:r>
          <a:endParaRPr lang="ru-RU" sz="2400" kern="1200" dirty="0">
            <a:latin typeface="Times New Roman" pitchFamily="18" charset="0"/>
            <a:cs typeface="Times New Roman" pitchFamily="18" charset="0"/>
          </a:endParaRPr>
        </a:p>
        <a:p>
          <a:pPr marL="228600" lvl="1" indent="-228600" algn="l" defTabSz="1066800" rtl="0">
            <a:lnSpc>
              <a:spcPct val="90000"/>
            </a:lnSpc>
            <a:spcBef>
              <a:spcPct val="0"/>
            </a:spcBef>
            <a:spcAft>
              <a:spcPct val="15000"/>
            </a:spcAft>
            <a:buChar char="••"/>
          </a:pPr>
          <a:r>
            <a:rPr lang="en-US" sz="2400" kern="1200" baseline="0" dirty="0" smtClean="0">
              <a:latin typeface="Times New Roman" pitchFamily="18" charset="0"/>
              <a:cs typeface="Times New Roman" pitchFamily="18" charset="0"/>
            </a:rPr>
            <a:t>Your baby stores fat and has gained quite a bit of weight. Now at about 12 inches long, your baby weighs about 1½ pounds.</a:t>
          </a:r>
          <a:endParaRPr lang="ru-RU" sz="2400" kern="1200" dirty="0">
            <a:latin typeface="Times New Roman" pitchFamily="18" charset="0"/>
            <a:cs typeface="Times New Roman" pitchFamily="18" charset="0"/>
          </a:endParaRPr>
        </a:p>
      </dsp:txBody>
      <dsp:txXfrm rot="-5400000">
        <a:off x="2377862" y="379414"/>
        <a:ext cx="5643442" cy="500104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8242C1-4526-45B0-814D-A5FA03152FDE}">
      <dsp:nvSpPr>
        <dsp:cNvPr id="0" name=""/>
        <dsp:cNvSpPr/>
      </dsp:nvSpPr>
      <dsp:spPr>
        <a:xfrm rot="5400000">
          <a:off x="-574570" y="2144699"/>
          <a:ext cx="3830470" cy="2681329"/>
        </a:xfrm>
        <a:prstGeom prst="chevron">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035" tIns="26035" rIns="26035" bIns="26035" numCol="1" spcCol="1270" anchor="ctr" anchorCtr="0">
          <a:noAutofit/>
        </a:bodyPr>
        <a:lstStyle/>
        <a:p>
          <a:pPr lvl="0" algn="ctr" defTabSz="1822450" rtl="0">
            <a:lnSpc>
              <a:spcPct val="90000"/>
            </a:lnSpc>
            <a:spcBef>
              <a:spcPct val="0"/>
            </a:spcBef>
            <a:spcAft>
              <a:spcPct val="35000"/>
            </a:spcAft>
          </a:pPr>
          <a:r>
            <a:rPr lang="en-US" sz="4100" b="1" kern="1200" baseline="0" dirty="0" smtClean="0"/>
            <a:t>At 32 weeks:</a:t>
          </a:r>
          <a:endParaRPr lang="ru-RU" sz="4100" kern="1200" dirty="0"/>
        </a:p>
      </dsp:txBody>
      <dsp:txXfrm rot="-5400000">
        <a:off x="1" y="2910794"/>
        <a:ext cx="2681329" cy="1149141"/>
      </dsp:txXfrm>
    </dsp:sp>
    <dsp:sp modelId="{A5677A49-298B-4BCD-926D-57383F7B285E}">
      <dsp:nvSpPr>
        <dsp:cNvPr id="0" name=""/>
        <dsp:cNvSpPr/>
      </dsp:nvSpPr>
      <dsp:spPr>
        <a:xfrm rot="5400000">
          <a:off x="3110240" y="-315519"/>
          <a:ext cx="5173816" cy="6031638"/>
        </a:xfrm>
        <a:prstGeom prst="round2SameRect">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rtl="0">
            <a:lnSpc>
              <a:spcPct val="90000"/>
            </a:lnSpc>
            <a:spcBef>
              <a:spcPct val="0"/>
            </a:spcBef>
            <a:spcAft>
              <a:spcPct val="15000"/>
            </a:spcAft>
            <a:buChar char="••"/>
          </a:pPr>
          <a:r>
            <a:rPr lang="en-US" sz="2400" kern="1200" baseline="0" dirty="0" smtClean="0">
              <a:latin typeface="Times New Roman" pitchFamily="18" charset="0"/>
              <a:cs typeface="Times New Roman" pitchFamily="18" charset="0"/>
            </a:rPr>
            <a:t>Your baby's bones are fully formed, but still soft.</a:t>
          </a:r>
          <a:endParaRPr lang="ru-RU" sz="2400" kern="1200" dirty="0">
            <a:latin typeface="Times New Roman" pitchFamily="18" charset="0"/>
            <a:cs typeface="Times New Roman" pitchFamily="18" charset="0"/>
          </a:endParaRPr>
        </a:p>
        <a:p>
          <a:pPr marL="228600" lvl="1" indent="-228600" algn="l" defTabSz="1066800" rtl="0">
            <a:lnSpc>
              <a:spcPct val="90000"/>
            </a:lnSpc>
            <a:spcBef>
              <a:spcPct val="0"/>
            </a:spcBef>
            <a:spcAft>
              <a:spcPct val="15000"/>
            </a:spcAft>
            <a:buChar char="••"/>
          </a:pPr>
          <a:r>
            <a:rPr lang="en-US" sz="2400" kern="1200" baseline="0" dirty="0" smtClean="0">
              <a:latin typeface="Times New Roman" pitchFamily="18" charset="0"/>
              <a:cs typeface="Times New Roman" pitchFamily="18" charset="0"/>
            </a:rPr>
            <a:t>Your baby's kicks and jabs are forceful.</a:t>
          </a:r>
          <a:endParaRPr lang="ru-RU" sz="2400" kern="1200" dirty="0">
            <a:latin typeface="Times New Roman" pitchFamily="18" charset="0"/>
            <a:cs typeface="Times New Roman" pitchFamily="18" charset="0"/>
          </a:endParaRPr>
        </a:p>
        <a:p>
          <a:pPr marL="228600" lvl="1" indent="-228600" algn="l" defTabSz="1066800" rtl="0">
            <a:lnSpc>
              <a:spcPct val="90000"/>
            </a:lnSpc>
            <a:spcBef>
              <a:spcPct val="0"/>
            </a:spcBef>
            <a:spcAft>
              <a:spcPct val="15000"/>
            </a:spcAft>
            <a:buChar char="••"/>
          </a:pPr>
          <a:r>
            <a:rPr lang="en-US" sz="2400" kern="1200" baseline="0" dirty="0" smtClean="0">
              <a:latin typeface="Times New Roman" pitchFamily="18" charset="0"/>
              <a:cs typeface="Times New Roman" pitchFamily="18" charset="0"/>
            </a:rPr>
            <a:t>The eyes can open and close and sense changes in light.</a:t>
          </a:r>
          <a:endParaRPr lang="ru-RU" sz="2400" kern="1200" dirty="0">
            <a:latin typeface="Times New Roman" pitchFamily="18" charset="0"/>
            <a:cs typeface="Times New Roman" pitchFamily="18" charset="0"/>
          </a:endParaRPr>
        </a:p>
        <a:p>
          <a:pPr marL="228600" lvl="1" indent="-228600" algn="l" defTabSz="1066800" rtl="0">
            <a:lnSpc>
              <a:spcPct val="90000"/>
            </a:lnSpc>
            <a:spcBef>
              <a:spcPct val="0"/>
            </a:spcBef>
            <a:spcAft>
              <a:spcPct val="15000"/>
            </a:spcAft>
            <a:buChar char="••"/>
          </a:pPr>
          <a:r>
            <a:rPr lang="en-US" sz="2400" kern="1200" baseline="0" dirty="0" smtClean="0">
              <a:latin typeface="Times New Roman" pitchFamily="18" charset="0"/>
              <a:cs typeface="Times New Roman" pitchFamily="18" charset="0"/>
            </a:rPr>
            <a:t>Lungs are not fully formed, but practice "breathing" movements occur.</a:t>
          </a:r>
          <a:endParaRPr lang="ru-RU" sz="2400" kern="1200" dirty="0">
            <a:latin typeface="Times New Roman" pitchFamily="18" charset="0"/>
            <a:cs typeface="Times New Roman" pitchFamily="18" charset="0"/>
          </a:endParaRPr>
        </a:p>
        <a:p>
          <a:pPr marL="228600" lvl="1" indent="-228600" algn="l" defTabSz="1066800" rtl="0">
            <a:lnSpc>
              <a:spcPct val="90000"/>
            </a:lnSpc>
            <a:spcBef>
              <a:spcPct val="0"/>
            </a:spcBef>
            <a:spcAft>
              <a:spcPct val="15000"/>
            </a:spcAft>
            <a:buChar char="••"/>
          </a:pPr>
          <a:r>
            <a:rPr lang="en-US" sz="2400" kern="1200" baseline="0" dirty="0" smtClean="0">
              <a:latin typeface="Times New Roman" pitchFamily="18" charset="0"/>
              <a:cs typeface="Times New Roman" pitchFamily="18" charset="0"/>
            </a:rPr>
            <a:t>Your baby's body begins to store vital minerals, such as iron and calcium.</a:t>
          </a:r>
          <a:endParaRPr lang="ru-RU" sz="2400" kern="1200" dirty="0">
            <a:latin typeface="Times New Roman" pitchFamily="18" charset="0"/>
            <a:cs typeface="Times New Roman" pitchFamily="18" charset="0"/>
          </a:endParaRPr>
        </a:p>
        <a:p>
          <a:pPr marL="228600" lvl="1" indent="-228600" algn="l" defTabSz="1066800" rtl="0">
            <a:lnSpc>
              <a:spcPct val="90000"/>
            </a:lnSpc>
            <a:spcBef>
              <a:spcPct val="0"/>
            </a:spcBef>
            <a:spcAft>
              <a:spcPct val="15000"/>
            </a:spcAft>
            <a:buChar char="••"/>
          </a:pPr>
          <a:r>
            <a:rPr lang="en-US" sz="2400" kern="1200" baseline="0" dirty="0" smtClean="0">
              <a:latin typeface="Times New Roman" pitchFamily="18" charset="0"/>
              <a:cs typeface="Times New Roman" pitchFamily="18" charset="0"/>
            </a:rPr>
            <a:t>Lanugo begins to fall off.</a:t>
          </a:r>
          <a:endParaRPr lang="ru-RU" sz="2400" kern="1200" dirty="0">
            <a:latin typeface="Times New Roman" pitchFamily="18" charset="0"/>
            <a:cs typeface="Times New Roman" pitchFamily="18" charset="0"/>
          </a:endParaRPr>
        </a:p>
        <a:p>
          <a:pPr marL="228600" lvl="1" indent="-228600" algn="l" defTabSz="1066800" rtl="0">
            <a:lnSpc>
              <a:spcPct val="90000"/>
            </a:lnSpc>
            <a:spcBef>
              <a:spcPct val="0"/>
            </a:spcBef>
            <a:spcAft>
              <a:spcPct val="15000"/>
            </a:spcAft>
            <a:buChar char="••"/>
          </a:pPr>
          <a:r>
            <a:rPr lang="en-US" sz="2400" kern="1200" baseline="0" dirty="0" smtClean="0">
              <a:latin typeface="Times New Roman" pitchFamily="18" charset="0"/>
              <a:cs typeface="Times New Roman" pitchFamily="18" charset="0"/>
            </a:rPr>
            <a:t>Your baby is gaining weight quickly, about one-half pound a week. Now, your baby is about 15 to 17 inches long and weighs about 4 to 4½ pounds.</a:t>
          </a:r>
          <a:endParaRPr lang="ru-RU" sz="2400" kern="1200" dirty="0">
            <a:latin typeface="Times New Roman" pitchFamily="18" charset="0"/>
            <a:cs typeface="Times New Roman" pitchFamily="18" charset="0"/>
          </a:endParaRPr>
        </a:p>
      </dsp:txBody>
      <dsp:txXfrm rot="-5400000">
        <a:off x="2681330" y="365956"/>
        <a:ext cx="5779073" cy="466868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A2881F-B670-41C3-9619-CE96E3B7A79C}">
      <dsp:nvSpPr>
        <dsp:cNvPr id="0" name=""/>
        <dsp:cNvSpPr/>
      </dsp:nvSpPr>
      <dsp:spPr>
        <a:xfrm rot="5400000">
          <a:off x="-521660" y="1839667"/>
          <a:ext cx="3477737" cy="2434416"/>
        </a:xfrm>
        <a:prstGeom prst="chevron">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95" tIns="23495" rIns="23495" bIns="23495" numCol="1" spcCol="1270" anchor="ctr" anchorCtr="0">
          <a:noAutofit/>
        </a:bodyPr>
        <a:lstStyle/>
        <a:p>
          <a:pPr lvl="0" algn="ctr" defTabSz="1644650" rtl="0">
            <a:lnSpc>
              <a:spcPct val="90000"/>
            </a:lnSpc>
            <a:spcBef>
              <a:spcPct val="0"/>
            </a:spcBef>
            <a:spcAft>
              <a:spcPct val="35000"/>
            </a:spcAft>
          </a:pPr>
          <a:r>
            <a:rPr lang="en-US" sz="3700" b="1" kern="1200" baseline="0" smtClean="0"/>
            <a:t>At 36 weeks:</a:t>
          </a:r>
          <a:endParaRPr lang="ru-RU" sz="3700" kern="1200"/>
        </a:p>
      </dsp:txBody>
      <dsp:txXfrm rot="-5400000">
        <a:off x="1" y="2535214"/>
        <a:ext cx="2434416" cy="1043321"/>
      </dsp:txXfrm>
    </dsp:sp>
    <dsp:sp modelId="{9AC5EC55-BF00-4DA9-9D2A-A392B3C7FB44}">
      <dsp:nvSpPr>
        <dsp:cNvPr id="0" name=""/>
        <dsp:cNvSpPr/>
      </dsp:nvSpPr>
      <dsp:spPr>
        <a:xfrm rot="5400000">
          <a:off x="2828268" y="-294959"/>
          <a:ext cx="4698758" cy="5486463"/>
        </a:xfrm>
        <a:prstGeom prst="round2SameRect">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rtl="0">
            <a:lnSpc>
              <a:spcPct val="90000"/>
            </a:lnSpc>
            <a:spcBef>
              <a:spcPct val="0"/>
            </a:spcBef>
            <a:spcAft>
              <a:spcPct val="15000"/>
            </a:spcAft>
            <a:buChar char="••"/>
          </a:pPr>
          <a:r>
            <a:rPr lang="en-US" sz="2400" kern="1200" baseline="0" dirty="0" smtClean="0">
              <a:latin typeface="Times New Roman" pitchFamily="18" charset="0"/>
              <a:cs typeface="Times New Roman" pitchFamily="18" charset="0"/>
            </a:rPr>
            <a:t>The protective waxy coating called </a:t>
          </a:r>
          <a:r>
            <a:rPr lang="en-US" sz="2400" kern="1200" baseline="0" dirty="0" err="1" smtClean="0">
              <a:latin typeface="Times New Roman" pitchFamily="18" charset="0"/>
              <a:cs typeface="Times New Roman" pitchFamily="18" charset="0"/>
            </a:rPr>
            <a:t>vernix</a:t>
          </a:r>
          <a:r>
            <a:rPr lang="en-US" sz="2400" kern="1200" baseline="0" dirty="0" smtClean="0">
              <a:latin typeface="Times New Roman" pitchFamily="18" charset="0"/>
              <a:cs typeface="Times New Roman" pitchFamily="18" charset="0"/>
            </a:rPr>
            <a:t> gets thicker.</a:t>
          </a:r>
          <a:endParaRPr lang="ru-RU" sz="2400" kern="1200" dirty="0">
            <a:latin typeface="Times New Roman" pitchFamily="18" charset="0"/>
            <a:cs typeface="Times New Roman" pitchFamily="18" charset="0"/>
          </a:endParaRPr>
        </a:p>
        <a:p>
          <a:pPr marL="228600" lvl="1" indent="-228600" algn="l" defTabSz="1066800" rtl="0">
            <a:lnSpc>
              <a:spcPct val="90000"/>
            </a:lnSpc>
            <a:spcBef>
              <a:spcPct val="0"/>
            </a:spcBef>
            <a:spcAft>
              <a:spcPct val="15000"/>
            </a:spcAft>
            <a:buChar char="••"/>
          </a:pPr>
          <a:r>
            <a:rPr lang="en-US" sz="2400" kern="1200" baseline="0" dirty="0" smtClean="0">
              <a:latin typeface="Times New Roman" pitchFamily="18" charset="0"/>
              <a:cs typeface="Times New Roman" pitchFamily="18" charset="0"/>
            </a:rPr>
            <a:t>Body fat increases. Your baby is getting bigger and bigger and has less space to move around. Movements are less forceful, but you will feel stretches and wiggles.</a:t>
          </a:r>
          <a:endParaRPr lang="ru-RU" sz="2400" kern="1200" dirty="0">
            <a:latin typeface="Times New Roman" pitchFamily="18" charset="0"/>
            <a:cs typeface="Times New Roman" pitchFamily="18" charset="0"/>
          </a:endParaRPr>
        </a:p>
        <a:p>
          <a:pPr marL="228600" lvl="1" indent="-228600" algn="l" defTabSz="1066800" rtl="0">
            <a:lnSpc>
              <a:spcPct val="90000"/>
            </a:lnSpc>
            <a:spcBef>
              <a:spcPct val="0"/>
            </a:spcBef>
            <a:spcAft>
              <a:spcPct val="15000"/>
            </a:spcAft>
            <a:buChar char="••"/>
          </a:pPr>
          <a:r>
            <a:rPr lang="en-US" sz="2400" kern="1200" baseline="0" dirty="0" smtClean="0">
              <a:latin typeface="Times New Roman" pitchFamily="18" charset="0"/>
              <a:cs typeface="Times New Roman" pitchFamily="18" charset="0"/>
            </a:rPr>
            <a:t>Your baby is about 16 to 19 inches long and weighs about 6 to 6½ pounds.</a:t>
          </a:r>
          <a:endParaRPr lang="ru-RU" sz="2400" kern="1200" dirty="0">
            <a:latin typeface="Times New Roman" pitchFamily="18" charset="0"/>
            <a:cs typeface="Times New Roman" pitchFamily="18" charset="0"/>
          </a:endParaRPr>
        </a:p>
      </dsp:txBody>
      <dsp:txXfrm rot="-5400000">
        <a:off x="2434416" y="328267"/>
        <a:ext cx="5257089" cy="424001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A2881F-B670-41C3-9619-CE96E3B7A79C}">
      <dsp:nvSpPr>
        <dsp:cNvPr id="0" name=""/>
        <dsp:cNvSpPr/>
      </dsp:nvSpPr>
      <dsp:spPr>
        <a:xfrm rot="5400000">
          <a:off x="-711366" y="2028807"/>
          <a:ext cx="4591085" cy="3168352"/>
        </a:xfrm>
        <a:prstGeom prst="chevron">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305" tIns="27305" rIns="27305" bIns="27305" numCol="1" spcCol="1270" anchor="ctr" anchorCtr="0">
          <a:noAutofit/>
        </a:bodyPr>
        <a:lstStyle/>
        <a:p>
          <a:pPr lvl="0" algn="ctr" defTabSz="1911350" rtl="0">
            <a:lnSpc>
              <a:spcPct val="90000"/>
            </a:lnSpc>
            <a:spcBef>
              <a:spcPct val="0"/>
            </a:spcBef>
            <a:spcAft>
              <a:spcPct val="35000"/>
            </a:spcAft>
          </a:pPr>
          <a:r>
            <a:rPr lang="en-US" sz="4300" b="1" kern="1200" dirty="0" smtClean="0"/>
            <a:t>Weeks </a:t>
          </a:r>
          <a:endParaRPr lang="ru-RU" sz="4300" b="1" kern="1200" dirty="0" smtClean="0"/>
        </a:p>
        <a:p>
          <a:pPr lvl="0" algn="ctr" defTabSz="1911350" rtl="0">
            <a:lnSpc>
              <a:spcPct val="90000"/>
            </a:lnSpc>
            <a:spcBef>
              <a:spcPct val="0"/>
            </a:spcBef>
            <a:spcAft>
              <a:spcPct val="35000"/>
            </a:spcAft>
          </a:pPr>
          <a:r>
            <a:rPr lang="en-US" sz="4300" b="1" kern="1200" dirty="0" smtClean="0"/>
            <a:t>37-40</a:t>
          </a:r>
          <a:r>
            <a:rPr lang="en-US" sz="4300" b="1" kern="1200" baseline="0" dirty="0" smtClean="0"/>
            <a:t>:</a:t>
          </a:r>
          <a:endParaRPr lang="ru-RU" sz="4300" kern="1200" dirty="0"/>
        </a:p>
      </dsp:txBody>
      <dsp:txXfrm rot="-5400000">
        <a:off x="1" y="2901616"/>
        <a:ext cx="3168352" cy="1422733"/>
      </dsp:txXfrm>
    </dsp:sp>
    <dsp:sp modelId="{9AC5EC55-BF00-4DA9-9D2A-A392B3C7FB44}">
      <dsp:nvSpPr>
        <dsp:cNvPr id="0" name=""/>
        <dsp:cNvSpPr/>
      </dsp:nvSpPr>
      <dsp:spPr>
        <a:xfrm rot="5400000">
          <a:off x="2863866" y="444631"/>
          <a:ext cx="5361499" cy="4752527"/>
        </a:xfrm>
        <a:prstGeom prst="round2SameRect">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rtl="0">
            <a:lnSpc>
              <a:spcPct val="90000"/>
            </a:lnSpc>
            <a:spcBef>
              <a:spcPct val="0"/>
            </a:spcBef>
            <a:spcAft>
              <a:spcPct val="15000"/>
            </a:spcAft>
            <a:buChar char="••"/>
          </a:pPr>
          <a:r>
            <a:rPr lang="en-US" sz="2400" kern="1200" dirty="0" smtClean="0">
              <a:latin typeface="Times New Roman" pitchFamily="18" charset="0"/>
              <a:cs typeface="Times New Roman" pitchFamily="18" charset="0"/>
            </a:rPr>
            <a:t>By the end of 37 weeks, your baby is considered full term. Your baby's organs are ready to function on their own.</a:t>
          </a:r>
          <a:endParaRPr lang="ru-RU" sz="2400" kern="1200" dirty="0">
            <a:latin typeface="Times New Roman" pitchFamily="18" charset="0"/>
            <a:cs typeface="Times New Roman" pitchFamily="18" charset="0"/>
          </a:endParaRPr>
        </a:p>
        <a:p>
          <a:pPr marL="228600" lvl="1" indent="-228600" algn="l" defTabSz="1066800">
            <a:lnSpc>
              <a:spcPct val="90000"/>
            </a:lnSpc>
            <a:spcBef>
              <a:spcPct val="0"/>
            </a:spcBef>
            <a:spcAft>
              <a:spcPct val="15000"/>
            </a:spcAft>
            <a:buChar char="••"/>
          </a:pPr>
          <a:r>
            <a:rPr lang="en-US" sz="2400" kern="1200" dirty="0" smtClean="0">
              <a:latin typeface="Times New Roman" pitchFamily="18" charset="0"/>
              <a:cs typeface="Times New Roman" pitchFamily="18" charset="0"/>
            </a:rPr>
            <a:t>As you near your due date, your baby may turn into a head-down position for birth. Most babies "present" head down.</a:t>
          </a:r>
          <a:endParaRPr lang="ru-RU" sz="2400" kern="1200" dirty="0">
            <a:latin typeface="Times New Roman" pitchFamily="18" charset="0"/>
            <a:cs typeface="Times New Roman" pitchFamily="18" charset="0"/>
          </a:endParaRPr>
        </a:p>
        <a:p>
          <a:pPr marL="228600" lvl="1" indent="-228600" algn="l" defTabSz="1066800">
            <a:lnSpc>
              <a:spcPct val="90000"/>
            </a:lnSpc>
            <a:spcBef>
              <a:spcPct val="0"/>
            </a:spcBef>
            <a:spcAft>
              <a:spcPct val="15000"/>
            </a:spcAft>
            <a:buChar char="••"/>
          </a:pPr>
          <a:r>
            <a:rPr lang="en-US" sz="2400" kern="1200" dirty="0" smtClean="0">
              <a:latin typeface="Times New Roman" pitchFamily="18" charset="0"/>
              <a:cs typeface="Times New Roman" pitchFamily="18" charset="0"/>
            </a:rPr>
            <a:t>At birth, your baby may weigh somewhere between 6 pounds 2 ounces and 9 pounds 2 ounces and be 19 to 21 inches long. Most full-term babies fall within these ranges. But healthy babies come in many different sizes.</a:t>
          </a:r>
          <a:endParaRPr lang="ru-RU" sz="2400" kern="1200" dirty="0">
            <a:latin typeface="Times New Roman" pitchFamily="18" charset="0"/>
            <a:cs typeface="Times New Roman" pitchFamily="18" charset="0"/>
          </a:endParaRPr>
        </a:p>
      </dsp:txBody>
      <dsp:txXfrm rot="-5400000">
        <a:off x="3168352" y="372145"/>
        <a:ext cx="4520528" cy="4897501"/>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B4C71EC6-210F-42DE-9C53-41977AD35B3D}" type="datetimeFigureOut">
              <a:rPr lang="ru-RU" smtClean="0"/>
              <a:t>06.06.2018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ru-RU" smtClean="0"/>
              <a:t>Образец заголовка</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06.06.2018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06.06.2018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ru-RU" smtClean="0"/>
              <a:t>Образец 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06.06.2018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8" name="Content Placeholder 7"/>
          <p:cNvSpPr>
            <a:spLocks noGrp="1"/>
          </p:cNvSpPr>
          <p:nvPr>
            <p:ph sz="quarter" idx="13"/>
          </p:nvPr>
        </p:nvSpPr>
        <p:spPr>
          <a:xfrm>
            <a:off x="609600" y="1600200"/>
            <a:ext cx="79248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06.06.2018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2" name="Title 1"/>
          <p:cNvSpPr>
            <a:spLocks noGrp="1"/>
          </p:cNvSpPr>
          <p:nvPr>
            <p:ph type="title"/>
          </p:nvPr>
        </p:nvSpPr>
        <p:spPr>
          <a:xfrm>
            <a:off x="609600" y="274638"/>
            <a:ext cx="7924800" cy="1143000"/>
          </a:xfrm>
        </p:spPr>
        <p:txBody>
          <a:bodyPr/>
          <a:lstStyle/>
          <a:p>
            <a:r>
              <a:rPr lang="ru-RU" smtClean="0"/>
              <a:t>Образец заголовка</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t>06.06.2018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fld id="{B4C71EC6-210F-42DE-9C53-41977AD35B3D}" type="datetimeFigureOut">
              <a:rPr lang="ru-RU" smtClean="0"/>
              <a:t>06.06.2018</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t>06.06.2018</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06.06.2018</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06.06.2018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ru-RU" smtClean="0"/>
              <a:t>Образец заголовка</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06.06.2018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B4C71EC6-210F-42DE-9C53-41977AD35B3D}" type="datetimeFigureOut">
              <a:rPr lang="ru-RU" smtClean="0"/>
              <a:t>06.06.2018</a:t>
            </a:fld>
            <a:endParaRPr lang="ru-RU"/>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ru-RU"/>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B19B0651-EE4F-4900-A07F-96A6BFA9D0F0}"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8.jpg"/><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9.jpg"/><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0.jpg"/><Relationship Id="rId2" Type="http://schemas.openxmlformats.org/officeDocument/2006/relationships/diagramData" Target="../diagrams/data4.xml"/><Relationship Id="rId1" Type="http://schemas.openxmlformats.org/officeDocument/2006/relationships/slideLayout" Target="../slideLayouts/slideLayout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11.jpg"/><Relationship Id="rId2" Type="http://schemas.openxmlformats.org/officeDocument/2006/relationships/diagramData" Target="../diagrams/data5.xml"/><Relationship Id="rId1" Type="http://schemas.openxmlformats.org/officeDocument/2006/relationships/slideLayout" Target="../slideLayouts/slideLayout1.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12.jpg"/><Relationship Id="rId2" Type="http://schemas.openxmlformats.org/officeDocument/2006/relationships/diagramData" Target="../diagrams/data6.xml"/><Relationship Id="rId1" Type="http://schemas.openxmlformats.org/officeDocument/2006/relationships/slideLayout" Target="../slideLayouts/slideLayout1.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13.jpg"/><Relationship Id="rId2" Type="http://schemas.openxmlformats.org/officeDocument/2006/relationships/diagramData" Target="../diagrams/data7.xml"/><Relationship Id="rId1" Type="http://schemas.openxmlformats.org/officeDocument/2006/relationships/slideLayout" Target="../slideLayouts/slideLayout1.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14.jpg"/><Relationship Id="rId2" Type="http://schemas.openxmlformats.org/officeDocument/2006/relationships/diagramData" Target="../diagrams/data8.xml"/><Relationship Id="rId1" Type="http://schemas.openxmlformats.org/officeDocument/2006/relationships/slideLayout" Target="../slideLayouts/slideLayout1.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14.jpg"/><Relationship Id="rId2" Type="http://schemas.openxmlformats.org/officeDocument/2006/relationships/diagramData" Target="../diagrams/data9.xml"/><Relationship Id="rId1" Type="http://schemas.openxmlformats.org/officeDocument/2006/relationships/slideLayout" Target="../slideLayouts/slideLayout1.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7.jp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16632"/>
            <a:ext cx="7924800" cy="1296144"/>
          </a:xfrm>
        </p:spPr>
        <p:txBody>
          <a:bodyPr/>
          <a:lstStyle/>
          <a:p>
            <a:pPr algn="ctr"/>
            <a:r>
              <a:rPr lang="ru-RU" sz="2000" dirty="0" smtClean="0">
                <a:latin typeface="Times New Roman" panose="02020603050405020304" pitchFamily="18" charset="0"/>
                <a:cs typeface="Times New Roman" panose="02020603050405020304" pitchFamily="18" charset="0"/>
              </a:rPr>
              <a:t>Государственное автономное профессиональное образовательное учреждение мурманской области  «Кольский медицинский колледж»</a:t>
            </a:r>
            <a:br>
              <a:rPr lang="ru-RU" sz="2000" dirty="0" smtClean="0">
                <a:latin typeface="Times New Roman" panose="02020603050405020304" pitchFamily="18" charset="0"/>
                <a:cs typeface="Times New Roman" panose="02020603050405020304" pitchFamily="18" charset="0"/>
              </a:rPr>
            </a:br>
            <a:endParaRPr lang="ru-RU" sz="2000" dirty="0">
              <a:latin typeface="Times New Roman" panose="02020603050405020304" pitchFamily="18" charset="0"/>
              <a:cs typeface="Times New Roman" panose="02020603050405020304" pitchFamily="18" charset="0"/>
            </a:endParaRPr>
          </a:p>
        </p:txBody>
      </p:sp>
      <p:sp>
        <p:nvSpPr>
          <p:cNvPr id="5" name="Объект 4"/>
          <p:cNvSpPr>
            <a:spLocks noGrp="1"/>
          </p:cNvSpPr>
          <p:nvPr>
            <p:ph sz="quarter" idx="13"/>
          </p:nvPr>
        </p:nvSpPr>
        <p:spPr>
          <a:xfrm>
            <a:off x="856767" y="2564904"/>
            <a:ext cx="7706816" cy="4032448"/>
          </a:xfrm>
        </p:spPr>
        <p:txBody>
          <a:bodyPr>
            <a:normAutofit fontScale="40000" lnSpcReduction="20000"/>
          </a:bodyPr>
          <a:lstStyle/>
          <a:p>
            <a:pPr marL="0" indent="0" algn="ctr">
              <a:buNone/>
            </a:pPr>
            <a:endParaRPr lang="ru-RU" sz="4000" dirty="0" smtClean="0">
              <a:latin typeface="+mj-lt"/>
            </a:endParaRPr>
          </a:p>
          <a:p>
            <a:pPr marL="0" indent="0" algn="ctr">
              <a:buNone/>
            </a:pPr>
            <a:endParaRPr lang="ru-RU" sz="7000" b="1" dirty="0" smtClean="0">
              <a:solidFill>
                <a:srgbClr val="FFFF00"/>
              </a:solidFill>
              <a:latin typeface="Times New Roman" pitchFamily="18" charset="0"/>
              <a:cs typeface="Times New Roman" pitchFamily="18" charset="0"/>
            </a:endParaRPr>
          </a:p>
          <a:p>
            <a:pPr marL="0" indent="0" algn="ctr">
              <a:buNone/>
            </a:pPr>
            <a:r>
              <a:rPr lang="en-US" sz="7000" b="1" dirty="0" smtClean="0">
                <a:solidFill>
                  <a:srgbClr val="FFFF00"/>
                </a:solidFill>
                <a:latin typeface="Times New Roman" pitchFamily="18" charset="0"/>
                <a:cs typeface="Times New Roman" pitchFamily="18" charset="0"/>
              </a:rPr>
              <a:t>Pregnancy</a:t>
            </a:r>
          </a:p>
          <a:p>
            <a:pPr marL="0" indent="0" algn="ctr">
              <a:buNone/>
            </a:pPr>
            <a:endParaRPr lang="ru-RU" sz="7000" b="1" dirty="0" smtClean="0">
              <a:solidFill>
                <a:srgbClr val="FFFF00"/>
              </a:solidFill>
              <a:latin typeface="Times New Roman" pitchFamily="18" charset="0"/>
              <a:cs typeface="Times New Roman" pitchFamily="18" charset="0"/>
            </a:endParaRPr>
          </a:p>
          <a:p>
            <a:pPr marL="0" indent="0" algn="r">
              <a:buNone/>
            </a:pPr>
            <a:r>
              <a:rPr lang="ru-RU" sz="4500" dirty="0" smtClean="0">
                <a:latin typeface="Times New Roman" pitchFamily="18" charset="0"/>
                <a:cs typeface="Times New Roman" pitchFamily="18" charset="0"/>
              </a:rPr>
              <a:t>Автор презентации: Кондратьева Н.А., </a:t>
            </a:r>
          </a:p>
          <a:p>
            <a:pPr marL="0" indent="0" algn="r">
              <a:buNone/>
            </a:pPr>
            <a:r>
              <a:rPr lang="ru-RU" sz="4500" dirty="0" smtClean="0">
                <a:latin typeface="Times New Roman" pitchFamily="18" charset="0"/>
                <a:cs typeface="Times New Roman" pitchFamily="18" charset="0"/>
              </a:rPr>
              <a:t>преподаватель английского языка</a:t>
            </a:r>
          </a:p>
          <a:p>
            <a:pPr marL="0" indent="0" algn="r">
              <a:buNone/>
            </a:pPr>
            <a:endParaRPr lang="en-US" sz="4500" dirty="0" smtClean="0">
              <a:latin typeface="Times New Roman" pitchFamily="18" charset="0"/>
              <a:cs typeface="Times New Roman" pitchFamily="18" charset="0"/>
            </a:endParaRPr>
          </a:p>
          <a:p>
            <a:pPr marL="0" indent="0" algn="ctr">
              <a:buNone/>
            </a:pPr>
            <a:r>
              <a:rPr lang="ru-RU" sz="4500" smtClean="0">
                <a:latin typeface="Times New Roman" pitchFamily="18" charset="0"/>
                <a:cs typeface="Times New Roman" pitchFamily="18" charset="0"/>
              </a:rPr>
              <a:t>Апатиты</a:t>
            </a:r>
            <a:endParaRPr lang="ru-RU" sz="4500" dirty="0" smtClean="0">
              <a:latin typeface="Times New Roman" pitchFamily="18" charset="0"/>
              <a:cs typeface="Times New Roman" pitchFamily="18" charset="0"/>
            </a:endParaRPr>
          </a:p>
          <a:p>
            <a:pPr marL="0" indent="0" algn="ctr">
              <a:buNone/>
            </a:pPr>
            <a:r>
              <a:rPr lang="ru-RU" sz="4500" dirty="0" smtClean="0">
                <a:latin typeface="Times New Roman" pitchFamily="18" charset="0"/>
                <a:cs typeface="Times New Roman" pitchFamily="18" charset="0"/>
              </a:rPr>
              <a:t>2018</a:t>
            </a:r>
            <a:endParaRPr lang="en-US" sz="4500" dirty="0" smtClean="0">
              <a:latin typeface="Times New Roman" pitchFamily="18" charset="0"/>
              <a:cs typeface="Times New Roman" pitchFamily="18" charset="0"/>
            </a:endParaRPr>
          </a:p>
          <a:p>
            <a:pPr marL="0" indent="0" algn="ctr">
              <a:buNone/>
            </a:pPr>
            <a:endParaRPr lang="ru-RU" sz="4000" dirty="0">
              <a:latin typeface="+mj-lt"/>
            </a:endParaRPr>
          </a:p>
        </p:txBody>
      </p:sp>
    </p:spTree>
    <p:extLst>
      <p:ext uri="{BB962C8B-B14F-4D97-AF65-F5344CB8AC3E}">
        <p14:creationId xmlns:p14="http://schemas.microsoft.com/office/powerpoint/2010/main" val="3062538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Схема 5"/>
          <p:cNvGraphicFramePr/>
          <p:nvPr>
            <p:extLst>
              <p:ext uri="{D42A27DB-BD31-4B8C-83A1-F6EECF244321}">
                <p14:modId xmlns:p14="http://schemas.microsoft.com/office/powerpoint/2010/main" val="1794331529"/>
              </p:ext>
            </p:extLst>
          </p:nvPr>
        </p:nvGraphicFramePr>
        <p:xfrm>
          <a:off x="251520" y="188640"/>
          <a:ext cx="8496944" cy="64807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Рисунок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1520" y="4767050"/>
            <a:ext cx="2160240" cy="186963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730789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Схема 2"/>
          <p:cNvGraphicFramePr/>
          <p:nvPr>
            <p:extLst>
              <p:ext uri="{D42A27DB-BD31-4B8C-83A1-F6EECF244321}">
                <p14:modId xmlns:p14="http://schemas.microsoft.com/office/powerpoint/2010/main" val="58812194"/>
              </p:ext>
            </p:extLst>
          </p:nvPr>
        </p:nvGraphicFramePr>
        <p:xfrm>
          <a:off x="323528" y="188640"/>
          <a:ext cx="7200800" cy="63367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Рисунок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08304" y="3573016"/>
            <a:ext cx="1805404" cy="274320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7284820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Схема 4"/>
          <p:cNvGraphicFramePr/>
          <p:nvPr>
            <p:extLst>
              <p:ext uri="{D42A27DB-BD31-4B8C-83A1-F6EECF244321}">
                <p14:modId xmlns:p14="http://schemas.microsoft.com/office/powerpoint/2010/main" val="3704012975"/>
              </p:ext>
            </p:extLst>
          </p:nvPr>
        </p:nvGraphicFramePr>
        <p:xfrm>
          <a:off x="467544" y="1556792"/>
          <a:ext cx="8064896" cy="51571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Заголовок 2"/>
          <p:cNvSpPr>
            <a:spLocks noGrp="1"/>
          </p:cNvSpPr>
          <p:nvPr>
            <p:ph type="ctrTitle"/>
          </p:nvPr>
        </p:nvSpPr>
        <p:spPr>
          <a:xfrm>
            <a:off x="611560" y="116633"/>
            <a:ext cx="7772400" cy="1080120"/>
          </a:xfrm>
        </p:spPr>
        <p:txBody>
          <a:bodyPr/>
          <a:lstStyle/>
          <a:p>
            <a:r>
              <a:rPr lang="en-US" sz="2800" b="1" i="1" dirty="0">
                <a:solidFill>
                  <a:srgbClr val="FFFF00"/>
                </a:solidFill>
                <a:latin typeface="Times New Roman" panose="02020603050405020304" pitchFamily="18" charset="0"/>
                <a:cs typeface="Times New Roman" panose="02020603050405020304" pitchFamily="18" charset="0"/>
              </a:rPr>
              <a:t>Second trimester (week 13-week 28)</a:t>
            </a:r>
            <a:br>
              <a:rPr lang="en-US" sz="2800" b="1" i="1" dirty="0">
                <a:solidFill>
                  <a:srgbClr val="FFFF00"/>
                </a:solidFill>
                <a:latin typeface="Times New Roman" panose="02020603050405020304" pitchFamily="18" charset="0"/>
                <a:cs typeface="Times New Roman" panose="02020603050405020304" pitchFamily="18" charset="0"/>
              </a:rPr>
            </a:br>
            <a:endParaRPr lang="ru-RU" i="1" dirty="0">
              <a:solidFill>
                <a:srgbClr val="FFFF00"/>
              </a:solidFill>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9592" y="764704"/>
            <a:ext cx="2170584" cy="2764971"/>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extLst>
      <p:ext uri="{BB962C8B-B14F-4D97-AF65-F5344CB8AC3E}">
        <p14:creationId xmlns:p14="http://schemas.microsoft.com/office/powerpoint/2010/main" val="33943781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Схема 2"/>
          <p:cNvGraphicFramePr/>
          <p:nvPr>
            <p:extLst>
              <p:ext uri="{D42A27DB-BD31-4B8C-83A1-F6EECF244321}">
                <p14:modId xmlns:p14="http://schemas.microsoft.com/office/powerpoint/2010/main" val="1260320657"/>
              </p:ext>
            </p:extLst>
          </p:nvPr>
        </p:nvGraphicFramePr>
        <p:xfrm>
          <a:off x="395536" y="260648"/>
          <a:ext cx="8208912" cy="63367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Рисунок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3568" y="332656"/>
            <a:ext cx="2376264" cy="246605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8948640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Схема 2"/>
          <p:cNvGraphicFramePr/>
          <p:nvPr>
            <p:extLst>
              <p:ext uri="{D42A27DB-BD31-4B8C-83A1-F6EECF244321}">
                <p14:modId xmlns:p14="http://schemas.microsoft.com/office/powerpoint/2010/main" val="2609977396"/>
              </p:ext>
            </p:extLst>
          </p:nvPr>
        </p:nvGraphicFramePr>
        <p:xfrm>
          <a:off x="323528" y="476670"/>
          <a:ext cx="8496944" cy="61926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Рисунок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3528" y="332657"/>
            <a:ext cx="1944216" cy="1947648"/>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4748909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Схема 4"/>
          <p:cNvGraphicFramePr/>
          <p:nvPr>
            <p:extLst>
              <p:ext uri="{D42A27DB-BD31-4B8C-83A1-F6EECF244321}">
                <p14:modId xmlns:p14="http://schemas.microsoft.com/office/powerpoint/2010/main" val="3180605555"/>
              </p:ext>
            </p:extLst>
          </p:nvPr>
        </p:nvGraphicFramePr>
        <p:xfrm>
          <a:off x="251520" y="1052736"/>
          <a:ext cx="8712968"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Заголовок 2"/>
          <p:cNvSpPr>
            <a:spLocks noGrp="1"/>
          </p:cNvSpPr>
          <p:nvPr>
            <p:ph type="ctrTitle"/>
          </p:nvPr>
        </p:nvSpPr>
        <p:spPr>
          <a:xfrm>
            <a:off x="755576" y="188641"/>
            <a:ext cx="7772400" cy="1224136"/>
          </a:xfrm>
        </p:spPr>
        <p:txBody>
          <a:bodyPr/>
          <a:lstStyle/>
          <a:p>
            <a:r>
              <a:rPr lang="en-US" sz="2800" b="1" i="1" dirty="0">
                <a:solidFill>
                  <a:srgbClr val="FFFF00"/>
                </a:solidFill>
                <a:latin typeface="Times New Roman" panose="02020603050405020304" pitchFamily="18" charset="0"/>
                <a:cs typeface="Times New Roman" panose="02020603050405020304" pitchFamily="18" charset="0"/>
              </a:rPr>
              <a:t>Third trimester (week 29-week 40)</a:t>
            </a:r>
            <a:r>
              <a:rPr lang="en-US" dirty="0">
                <a:solidFill>
                  <a:srgbClr val="FFFF00"/>
                </a:solidFill>
              </a:rPr>
              <a:t/>
            </a:r>
            <a:br>
              <a:rPr lang="en-US" dirty="0">
                <a:solidFill>
                  <a:srgbClr val="FFFF00"/>
                </a:solidFill>
              </a:rPr>
            </a:br>
            <a:endParaRPr lang="ru-RU" dirty="0">
              <a:solidFill>
                <a:srgbClr val="FFFF00"/>
              </a:solidFill>
            </a:endParaRPr>
          </a:p>
        </p:txBody>
      </p:sp>
      <p:pic>
        <p:nvPicPr>
          <p:cNvPr id="4" name="Рисунок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7544" y="1124744"/>
            <a:ext cx="2167136" cy="2087946"/>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25061009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Схема 2"/>
          <p:cNvGraphicFramePr/>
          <p:nvPr>
            <p:extLst>
              <p:ext uri="{D42A27DB-BD31-4B8C-83A1-F6EECF244321}">
                <p14:modId xmlns:p14="http://schemas.microsoft.com/office/powerpoint/2010/main" val="115284242"/>
              </p:ext>
            </p:extLst>
          </p:nvPr>
        </p:nvGraphicFramePr>
        <p:xfrm>
          <a:off x="539552" y="476672"/>
          <a:ext cx="7920880" cy="48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Рисунок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28184" y="4525077"/>
            <a:ext cx="2743200" cy="233292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6100666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Схема 2"/>
          <p:cNvGraphicFramePr/>
          <p:nvPr>
            <p:extLst>
              <p:ext uri="{D42A27DB-BD31-4B8C-83A1-F6EECF244321}">
                <p14:modId xmlns:p14="http://schemas.microsoft.com/office/powerpoint/2010/main" val="1772531657"/>
              </p:ext>
            </p:extLst>
          </p:nvPr>
        </p:nvGraphicFramePr>
        <p:xfrm>
          <a:off x="539552" y="476672"/>
          <a:ext cx="7920880" cy="60486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Рисунок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5576" y="692696"/>
            <a:ext cx="2455478" cy="208823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0712167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sz="3200" b="1" dirty="0" smtClean="0">
                <a:solidFill>
                  <a:srgbClr val="FFFF00"/>
                </a:solidFill>
                <a:latin typeface="Times New Roman" pitchFamily="18" charset="0"/>
                <a:cs typeface="Times New Roman" pitchFamily="18" charset="0"/>
              </a:rPr>
              <a:t>Class Tasks</a:t>
            </a:r>
            <a:endParaRPr lang="ru-RU" sz="3200" b="1" dirty="0">
              <a:solidFill>
                <a:srgbClr val="FFFF00"/>
              </a:solidFill>
              <a:latin typeface="Times New Roman" pitchFamily="18" charset="0"/>
              <a:cs typeface="Times New Roman" pitchFamily="18" charset="0"/>
            </a:endParaRPr>
          </a:p>
        </p:txBody>
      </p:sp>
      <p:sp>
        <p:nvSpPr>
          <p:cNvPr id="3" name="Объект 2"/>
          <p:cNvSpPr>
            <a:spLocks noGrp="1"/>
          </p:cNvSpPr>
          <p:nvPr>
            <p:ph sz="quarter" idx="13"/>
          </p:nvPr>
        </p:nvSpPr>
        <p:spPr/>
        <p:txBody>
          <a:bodyPr>
            <a:normAutofit/>
          </a:bodyPr>
          <a:lstStyle/>
          <a:p>
            <a:pPr marL="0" indent="0" algn="just">
              <a:lnSpc>
                <a:spcPct val="80000"/>
              </a:lnSpc>
              <a:buNone/>
              <a:defRPr/>
            </a:pPr>
            <a:r>
              <a:rPr lang="en-US" sz="3200" dirty="0" smtClean="0">
                <a:latin typeface="Times New Roman" pitchFamily="18" charset="0"/>
                <a:cs typeface="Times New Roman" pitchFamily="18" charset="0"/>
              </a:rPr>
              <a:t>1. Make a monologue on the theme </a:t>
            </a:r>
            <a:r>
              <a:rPr lang="ru-RU" sz="3200" dirty="0" smtClean="0">
                <a:latin typeface="Times New Roman" pitchFamily="18" charset="0"/>
                <a:cs typeface="Times New Roman" pitchFamily="18" charset="0"/>
              </a:rPr>
              <a:t> </a:t>
            </a:r>
            <a:r>
              <a:rPr lang="ru-RU" sz="3200" dirty="0">
                <a:latin typeface="Times New Roman" pitchFamily="18" charset="0"/>
                <a:cs typeface="Times New Roman" pitchFamily="18" charset="0"/>
              </a:rPr>
              <a:t>“</a:t>
            </a:r>
            <a:r>
              <a:rPr lang="en-US" sz="3200" dirty="0">
                <a:latin typeface="Times New Roman" pitchFamily="18" charset="0"/>
                <a:cs typeface="Times New Roman" pitchFamily="18" charset="0"/>
              </a:rPr>
              <a:t>Pregnancy. Trimesters of Pregnancy</a:t>
            </a:r>
            <a:r>
              <a:rPr lang="ru-RU" sz="3200" dirty="0">
                <a:latin typeface="Times New Roman" pitchFamily="18" charset="0"/>
                <a:cs typeface="Times New Roman" pitchFamily="18" charset="0"/>
              </a:rPr>
              <a:t>” </a:t>
            </a:r>
            <a:r>
              <a:rPr lang="en-US" sz="3200" dirty="0" smtClean="0">
                <a:latin typeface="Times New Roman" pitchFamily="18" charset="0"/>
                <a:cs typeface="Times New Roman" pitchFamily="18" charset="0"/>
              </a:rPr>
              <a:t>using the material of the presentation</a:t>
            </a:r>
            <a:r>
              <a:rPr lang="ru-RU" sz="3200" dirty="0" smtClean="0">
                <a:latin typeface="Times New Roman" pitchFamily="18" charset="0"/>
                <a:cs typeface="Times New Roman" pitchFamily="18" charset="0"/>
              </a:rPr>
              <a:t>;</a:t>
            </a:r>
            <a:endParaRPr lang="ru-RU" sz="3200" dirty="0">
              <a:latin typeface="Times New Roman" pitchFamily="18" charset="0"/>
              <a:cs typeface="Times New Roman" pitchFamily="18" charset="0"/>
            </a:endParaRPr>
          </a:p>
          <a:p>
            <a:pPr marL="0" indent="0" algn="just">
              <a:lnSpc>
                <a:spcPct val="80000"/>
              </a:lnSpc>
              <a:buNone/>
              <a:defRPr/>
            </a:pPr>
            <a:r>
              <a:rPr lang="en-US" sz="3200" dirty="0">
                <a:latin typeface="Times New Roman" pitchFamily="18" charset="0"/>
                <a:cs typeface="Times New Roman" pitchFamily="18" charset="0"/>
              </a:rPr>
              <a:t>2</a:t>
            </a:r>
            <a:r>
              <a:rPr lang="en-US" sz="3200" dirty="0" smtClean="0">
                <a:latin typeface="Times New Roman" pitchFamily="18" charset="0"/>
                <a:cs typeface="Times New Roman" pitchFamily="18" charset="0"/>
              </a:rPr>
              <a:t>. Work in pairs. Make dialogues on the theme </a:t>
            </a:r>
            <a:r>
              <a:rPr lang="ru-RU" sz="3200" dirty="0" smtClean="0">
                <a:latin typeface="Times New Roman" pitchFamily="18" charset="0"/>
                <a:cs typeface="Times New Roman" pitchFamily="18" charset="0"/>
              </a:rPr>
              <a:t>“</a:t>
            </a:r>
            <a:r>
              <a:rPr lang="en-US" sz="3200" dirty="0">
                <a:latin typeface="Times New Roman" pitchFamily="18" charset="0"/>
                <a:cs typeface="Times New Roman" pitchFamily="18" charset="0"/>
              </a:rPr>
              <a:t>Pregnancy. Trimesters of Pregnancy</a:t>
            </a:r>
            <a:r>
              <a:rPr lang="ru-RU" sz="3200" dirty="0">
                <a:latin typeface="Times New Roman" pitchFamily="18" charset="0"/>
                <a:cs typeface="Times New Roman" pitchFamily="18" charset="0"/>
              </a:rPr>
              <a:t>” </a:t>
            </a:r>
            <a:r>
              <a:rPr lang="en-US" sz="3200" dirty="0" smtClean="0">
                <a:latin typeface="Times New Roman" pitchFamily="18" charset="0"/>
                <a:cs typeface="Times New Roman" pitchFamily="18" charset="0"/>
              </a:rPr>
              <a:t>using the information of the presentation</a:t>
            </a:r>
            <a:r>
              <a:rPr lang="ru-RU" sz="3200" dirty="0" smtClean="0">
                <a:latin typeface="Times New Roman" pitchFamily="18" charset="0"/>
                <a:cs typeface="Times New Roman" pitchFamily="18" charset="0"/>
              </a:rPr>
              <a:t>;</a:t>
            </a:r>
            <a:endParaRPr lang="en-US" sz="3200" dirty="0" smtClean="0">
              <a:latin typeface="Times New Roman" pitchFamily="18" charset="0"/>
              <a:cs typeface="Times New Roman" pitchFamily="18" charset="0"/>
            </a:endParaRPr>
          </a:p>
          <a:p>
            <a:pPr marL="0" indent="0" algn="just">
              <a:lnSpc>
                <a:spcPct val="80000"/>
              </a:lnSpc>
              <a:buNone/>
              <a:defRPr/>
            </a:pPr>
            <a:r>
              <a:rPr lang="en-US" sz="3200" dirty="0" smtClean="0">
                <a:latin typeface="Times New Roman" pitchFamily="18" charset="0"/>
                <a:cs typeface="Times New Roman" pitchFamily="18" charset="0"/>
              </a:rPr>
              <a:t>3. Let’s make the vocabulary control test!</a:t>
            </a:r>
            <a:endParaRPr lang="ru-RU" sz="3200" dirty="0">
              <a:latin typeface="Times New Roman" pitchFamily="18" charset="0"/>
              <a:cs typeface="Times New Roman" pitchFamily="18" charset="0"/>
            </a:endParaRPr>
          </a:p>
          <a:p>
            <a:pPr marL="0" indent="0">
              <a:buNone/>
            </a:pPr>
            <a:endParaRPr lang="ru-RU" sz="3200" dirty="0">
              <a:latin typeface="Times New Roman" pitchFamily="18" charset="0"/>
              <a:cs typeface="Times New Roman" pitchFamily="18" charset="0"/>
            </a:endParaRPr>
          </a:p>
        </p:txBody>
      </p:sp>
    </p:spTree>
    <p:extLst>
      <p:ext uri="{BB962C8B-B14F-4D97-AF65-F5344CB8AC3E}">
        <p14:creationId xmlns:p14="http://schemas.microsoft.com/office/powerpoint/2010/main" val="14204896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260648"/>
            <a:ext cx="7924800" cy="1143000"/>
          </a:xfrm>
        </p:spPr>
        <p:txBody>
          <a:bodyPr/>
          <a:lstStyle/>
          <a:p>
            <a:pPr algn="ctr"/>
            <a:r>
              <a:rPr lang="en-US" sz="3200" b="1" dirty="0" smtClean="0">
                <a:solidFill>
                  <a:srgbClr val="FFFF00"/>
                </a:solidFill>
                <a:latin typeface="Times New Roman" pitchFamily="18" charset="0"/>
                <a:cs typeface="Times New Roman" pitchFamily="18" charset="0"/>
              </a:rPr>
              <a:t>Home task</a:t>
            </a:r>
            <a:endParaRPr lang="ru-RU" sz="3200" b="1" dirty="0">
              <a:solidFill>
                <a:srgbClr val="FFFF00"/>
              </a:solidFill>
              <a:latin typeface="Times New Roman" pitchFamily="18" charset="0"/>
              <a:cs typeface="Times New Roman" pitchFamily="18" charset="0"/>
            </a:endParaRPr>
          </a:p>
        </p:txBody>
      </p:sp>
      <p:sp>
        <p:nvSpPr>
          <p:cNvPr id="3" name="Объект 2"/>
          <p:cNvSpPr>
            <a:spLocks noGrp="1"/>
          </p:cNvSpPr>
          <p:nvPr>
            <p:ph sz="quarter" idx="13"/>
          </p:nvPr>
        </p:nvSpPr>
        <p:spPr/>
        <p:txBody>
          <a:bodyPr>
            <a:normAutofit/>
          </a:bodyPr>
          <a:lstStyle/>
          <a:p>
            <a:pPr marL="0" indent="0" algn="ctr">
              <a:buNone/>
            </a:pPr>
            <a:r>
              <a:rPr lang="en-US" sz="3200" dirty="0" smtClean="0">
                <a:latin typeface="Times New Roman" pitchFamily="18" charset="0"/>
                <a:cs typeface="Times New Roman" pitchFamily="18" charset="0"/>
              </a:rPr>
              <a:t>Make a mind-map on the theme </a:t>
            </a:r>
          </a:p>
          <a:p>
            <a:pPr marL="0" indent="0" algn="ctr">
              <a:buNone/>
            </a:pPr>
            <a:r>
              <a:rPr lang="ru-RU" sz="3200" dirty="0" smtClean="0">
                <a:latin typeface="Times New Roman" pitchFamily="18" charset="0"/>
                <a:cs typeface="Times New Roman" pitchFamily="18" charset="0"/>
              </a:rPr>
              <a:t>“</a:t>
            </a:r>
            <a:r>
              <a:rPr lang="en-US" sz="3200" dirty="0">
                <a:latin typeface="Times New Roman" pitchFamily="18" charset="0"/>
                <a:cs typeface="Times New Roman" pitchFamily="18" charset="0"/>
              </a:rPr>
              <a:t>Pregnancy. Trimesters of Pregnancy</a:t>
            </a:r>
            <a:r>
              <a:rPr lang="ru-RU" sz="3200" dirty="0">
                <a:latin typeface="Times New Roman" pitchFamily="18" charset="0"/>
                <a:cs typeface="Times New Roman" pitchFamily="18" charset="0"/>
              </a:rPr>
              <a:t>”.</a:t>
            </a:r>
          </a:p>
          <a:p>
            <a:pPr marL="514350" indent="-514350">
              <a:buAutoNum type="arabicPeriod"/>
            </a:pPr>
            <a:endParaRPr lang="en-US" sz="3200" dirty="0" smtClean="0">
              <a:latin typeface="Times New Roman" pitchFamily="18" charset="0"/>
              <a:cs typeface="Times New Roman" pitchFamily="18" charset="0"/>
            </a:endParaRPr>
          </a:p>
          <a:p>
            <a:pPr marL="514350" indent="-514350">
              <a:buAutoNum type="arabicPeriod"/>
            </a:pPr>
            <a:endParaRPr lang="ru-RU" sz="3200" dirty="0">
              <a:latin typeface="Times New Roman" pitchFamily="18" charset="0"/>
              <a:cs typeface="Times New Roman" pitchFamily="18" charset="0"/>
            </a:endParaRPr>
          </a:p>
        </p:txBody>
      </p:sp>
    </p:spTree>
    <p:extLst>
      <p:ext uri="{BB962C8B-B14F-4D97-AF65-F5344CB8AC3E}">
        <p14:creationId xmlns:p14="http://schemas.microsoft.com/office/powerpoint/2010/main" val="12061887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3200" b="1" dirty="0" smtClean="0">
                <a:solidFill>
                  <a:srgbClr val="FFFF00"/>
                </a:solidFill>
                <a:latin typeface="Times New Roman" pitchFamily="18" charset="0"/>
                <a:cs typeface="Times New Roman" pitchFamily="18" charset="0"/>
              </a:rPr>
              <a:t>Целеполагание</a:t>
            </a:r>
            <a:endParaRPr lang="ru-RU" sz="3200" b="1" dirty="0">
              <a:solidFill>
                <a:srgbClr val="FFFF00"/>
              </a:solidFill>
              <a:latin typeface="Times New Roman" pitchFamily="18" charset="0"/>
              <a:cs typeface="Times New Roman" pitchFamily="18" charset="0"/>
            </a:endParaRPr>
          </a:p>
        </p:txBody>
      </p:sp>
      <p:sp>
        <p:nvSpPr>
          <p:cNvPr id="3" name="Объект 2"/>
          <p:cNvSpPr>
            <a:spLocks noGrp="1"/>
          </p:cNvSpPr>
          <p:nvPr>
            <p:ph sz="quarter" idx="13"/>
          </p:nvPr>
        </p:nvSpPr>
        <p:spPr/>
        <p:txBody>
          <a:bodyPr/>
          <a:lstStyle/>
          <a:p>
            <a:pPr marL="0" indent="0">
              <a:buNone/>
              <a:defRPr/>
            </a:pPr>
            <a:r>
              <a:rPr lang="ru-RU" sz="3200" dirty="0" smtClean="0">
                <a:latin typeface="Times New Roman" pitchFamily="18" charset="0"/>
                <a:cs typeface="Times New Roman" pitchFamily="18" charset="0"/>
              </a:rPr>
              <a:t>1. Обучающая цель;</a:t>
            </a:r>
          </a:p>
          <a:p>
            <a:pPr marL="0" indent="0">
              <a:buNone/>
              <a:defRPr/>
            </a:pPr>
            <a:r>
              <a:rPr lang="ru-RU" sz="3200" dirty="0" smtClean="0">
                <a:latin typeface="Times New Roman" pitchFamily="18" charset="0"/>
                <a:cs typeface="Times New Roman" pitchFamily="18" charset="0"/>
              </a:rPr>
              <a:t>2. Воспитательная цель;</a:t>
            </a:r>
          </a:p>
          <a:p>
            <a:pPr marL="0" indent="0">
              <a:buNone/>
              <a:defRPr/>
            </a:pPr>
            <a:r>
              <a:rPr lang="ru-RU" sz="3200" dirty="0" smtClean="0">
                <a:latin typeface="Times New Roman" pitchFamily="18" charset="0"/>
                <a:cs typeface="Times New Roman" pitchFamily="18" charset="0"/>
              </a:rPr>
              <a:t>3. Развивающая цель.</a:t>
            </a:r>
          </a:p>
          <a:p>
            <a:endParaRPr lang="ru-RU" dirty="0"/>
          </a:p>
        </p:txBody>
      </p:sp>
    </p:spTree>
    <p:extLst>
      <p:ext uri="{BB962C8B-B14F-4D97-AF65-F5344CB8AC3E}">
        <p14:creationId xmlns:p14="http://schemas.microsoft.com/office/powerpoint/2010/main" val="32838618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886691" y="1600200"/>
            <a:ext cx="3179618" cy="4114800"/>
          </a:xfrm>
        </p:spPr>
      </p:pic>
      <p:sp>
        <p:nvSpPr>
          <p:cNvPr id="5" name="Объект 4"/>
          <p:cNvSpPr>
            <a:spLocks noGrp="1"/>
          </p:cNvSpPr>
          <p:nvPr>
            <p:ph sz="quarter" idx="14"/>
          </p:nvPr>
        </p:nvSpPr>
        <p:spPr/>
        <p:txBody>
          <a:bodyPr>
            <a:normAutofit/>
          </a:bodyPr>
          <a:lstStyle/>
          <a:p>
            <a:pPr marL="0" indent="0" algn="ctr">
              <a:buNone/>
            </a:pPr>
            <a:r>
              <a:rPr lang="en-US" sz="3200" dirty="0" smtClean="0">
                <a:latin typeface="Times New Roman" pitchFamily="18" charset="0"/>
                <a:cs typeface="Times New Roman" pitchFamily="18" charset="0"/>
              </a:rPr>
              <a:t>Please, </a:t>
            </a:r>
          </a:p>
          <a:p>
            <a:pPr marL="0" indent="0" algn="ctr">
              <a:buNone/>
            </a:pPr>
            <a:r>
              <a:rPr lang="en-US" sz="3200" dirty="0">
                <a:latin typeface="Times New Roman" pitchFamily="18" charset="0"/>
                <a:cs typeface="Times New Roman" pitchFamily="18" charset="0"/>
              </a:rPr>
              <a:t>g</a:t>
            </a:r>
            <a:r>
              <a:rPr lang="en-US" sz="3200" dirty="0" smtClean="0">
                <a:latin typeface="Times New Roman" pitchFamily="18" charset="0"/>
                <a:cs typeface="Times New Roman" pitchFamily="18" charset="0"/>
              </a:rPr>
              <a:t>ive your opinion about our lesson using this thermometer!</a:t>
            </a:r>
            <a:endParaRPr lang="ru-RU" sz="3200" dirty="0">
              <a:latin typeface="Times New Roman" pitchFamily="18" charset="0"/>
              <a:cs typeface="Times New Roman" pitchFamily="18" charset="0"/>
            </a:endParaRPr>
          </a:p>
        </p:txBody>
      </p:sp>
      <p:sp>
        <p:nvSpPr>
          <p:cNvPr id="2" name="Заголовок 1"/>
          <p:cNvSpPr>
            <a:spLocks noGrp="1"/>
          </p:cNvSpPr>
          <p:nvPr>
            <p:ph type="title"/>
          </p:nvPr>
        </p:nvSpPr>
        <p:spPr/>
        <p:txBody>
          <a:bodyPr/>
          <a:lstStyle/>
          <a:p>
            <a:pPr algn="ctr"/>
            <a:r>
              <a:rPr lang="en-US" sz="3200" b="1" dirty="0" smtClean="0">
                <a:solidFill>
                  <a:srgbClr val="FFFF00"/>
                </a:solidFill>
                <a:latin typeface="Times New Roman" pitchFamily="18" charset="0"/>
                <a:cs typeface="Times New Roman" pitchFamily="18" charset="0"/>
              </a:rPr>
              <a:t>Reflection</a:t>
            </a:r>
            <a:endParaRPr lang="ru-RU" sz="3200" b="1" dirty="0">
              <a:solidFill>
                <a:srgbClr val="FFFF00"/>
              </a:solidFill>
              <a:latin typeface="Times New Roman" pitchFamily="18" charset="0"/>
              <a:cs typeface="Times New Roman" pitchFamily="18" charset="0"/>
            </a:endParaRPr>
          </a:p>
        </p:txBody>
      </p:sp>
    </p:spTree>
    <p:extLst>
      <p:ext uri="{BB962C8B-B14F-4D97-AF65-F5344CB8AC3E}">
        <p14:creationId xmlns:p14="http://schemas.microsoft.com/office/powerpoint/2010/main" val="28562449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44624"/>
            <a:ext cx="7924800" cy="1008112"/>
          </a:xfrm>
        </p:spPr>
        <p:txBody>
          <a:bodyPr/>
          <a:lstStyle/>
          <a:p>
            <a:pPr algn="ctr"/>
            <a:r>
              <a:rPr lang="en-US" sz="3200" b="1" dirty="0" smtClean="0">
                <a:solidFill>
                  <a:srgbClr val="FFFF00"/>
                </a:solidFill>
                <a:latin typeface="Times New Roman" pitchFamily="18" charset="0"/>
                <a:cs typeface="Times New Roman" pitchFamily="18" charset="0"/>
              </a:rPr>
              <a:t>Reference list</a:t>
            </a:r>
            <a:endParaRPr lang="ru-RU" sz="3200" b="1" dirty="0">
              <a:solidFill>
                <a:srgbClr val="FFFF00"/>
              </a:solidFill>
              <a:latin typeface="Times New Roman" pitchFamily="18" charset="0"/>
              <a:cs typeface="Times New Roman" pitchFamily="18" charset="0"/>
            </a:endParaRPr>
          </a:p>
        </p:txBody>
      </p:sp>
      <p:sp>
        <p:nvSpPr>
          <p:cNvPr id="3" name="Объект 2"/>
          <p:cNvSpPr>
            <a:spLocks noGrp="1"/>
          </p:cNvSpPr>
          <p:nvPr>
            <p:ph sz="quarter" idx="13"/>
          </p:nvPr>
        </p:nvSpPr>
        <p:spPr>
          <a:xfrm>
            <a:off x="323528" y="1124744"/>
            <a:ext cx="8712968" cy="5544616"/>
          </a:xfrm>
        </p:spPr>
        <p:txBody>
          <a:bodyPr>
            <a:normAutofit/>
          </a:bodyPr>
          <a:lstStyle/>
          <a:p>
            <a:pPr marL="0" indent="0" algn="just">
              <a:buNone/>
            </a:pPr>
            <a:r>
              <a:rPr lang="ru-RU" sz="3200" dirty="0" smtClean="0">
                <a:latin typeface="Times New Roman" pitchFamily="18" charset="0"/>
                <a:cs typeface="Times New Roman" pitchFamily="18" charset="0"/>
              </a:rPr>
              <a:t>1.Козырева Л.Г. Английский язык для медицинских колледжей и училищ: учебное пособие</a:t>
            </a:r>
            <a:r>
              <a:rPr lang="en-US" sz="3200" dirty="0" smtClean="0">
                <a:latin typeface="Times New Roman" pitchFamily="18" charset="0"/>
                <a:cs typeface="Times New Roman" pitchFamily="18" charset="0"/>
              </a:rPr>
              <a:t> </a:t>
            </a:r>
            <a:r>
              <a:rPr lang="ru-RU" sz="3200" dirty="0" smtClean="0">
                <a:latin typeface="Times New Roman" pitchFamily="18" charset="0"/>
                <a:cs typeface="Times New Roman" pitchFamily="18" charset="0"/>
              </a:rPr>
              <a:t>/ Л.Г. Козырева, Т.В. </a:t>
            </a:r>
            <a:r>
              <a:rPr lang="ru-RU" sz="3200" dirty="0" err="1" smtClean="0">
                <a:latin typeface="Times New Roman" pitchFamily="18" charset="0"/>
                <a:cs typeface="Times New Roman" pitchFamily="18" charset="0"/>
              </a:rPr>
              <a:t>Шадская</a:t>
            </a:r>
            <a:r>
              <a:rPr lang="ru-RU" sz="3200" dirty="0" smtClean="0">
                <a:latin typeface="Times New Roman" pitchFamily="18" charset="0"/>
                <a:cs typeface="Times New Roman" pitchFamily="18" charset="0"/>
              </a:rPr>
              <a:t>. – Р.-на-Д.: Феникс, 2007. – 315 с.</a:t>
            </a:r>
          </a:p>
          <a:p>
            <a:pPr marL="0" indent="0" algn="just">
              <a:buNone/>
            </a:pPr>
            <a:r>
              <a:rPr lang="ru-RU" sz="3200" dirty="0" smtClean="0">
                <a:latin typeface="Times New Roman" pitchFamily="18" charset="0"/>
                <a:cs typeface="Times New Roman" pitchFamily="18" charset="0"/>
              </a:rPr>
              <a:t>2.</a:t>
            </a:r>
            <a:r>
              <a:rPr lang="en-US" sz="3200" dirty="0" smtClean="0">
                <a:latin typeface="Times New Roman" pitchFamily="18" charset="0"/>
                <a:cs typeface="Times New Roman" pitchFamily="18" charset="0"/>
              </a:rPr>
              <a:t>Sam McCarter. Oxford English for Careers. Medicine 2. Student’s Book / </a:t>
            </a:r>
            <a:r>
              <a:rPr lang="en-US" sz="3200" dirty="0">
                <a:latin typeface="Times New Roman" pitchFamily="18" charset="0"/>
                <a:cs typeface="Times New Roman" pitchFamily="18" charset="0"/>
              </a:rPr>
              <a:t>Sam McCarter. </a:t>
            </a:r>
            <a:r>
              <a:rPr lang="en-US" sz="3200" dirty="0" smtClean="0">
                <a:latin typeface="Times New Roman" pitchFamily="18" charset="0"/>
                <a:cs typeface="Times New Roman" pitchFamily="18" charset="0"/>
              </a:rPr>
              <a:t>- Oxford: Oxford University Press, 2010. – 145 p.</a:t>
            </a:r>
          </a:p>
          <a:p>
            <a:pPr marL="0" indent="0">
              <a:buNone/>
            </a:pPr>
            <a:endParaRPr lang="ru-RU" sz="3200" dirty="0">
              <a:latin typeface="Times New Roman" pitchFamily="18" charset="0"/>
              <a:cs typeface="Times New Roman" pitchFamily="18" charset="0"/>
            </a:endParaRPr>
          </a:p>
        </p:txBody>
      </p:sp>
    </p:spTree>
    <p:extLst>
      <p:ext uri="{BB962C8B-B14F-4D97-AF65-F5344CB8AC3E}">
        <p14:creationId xmlns:p14="http://schemas.microsoft.com/office/powerpoint/2010/main" val="13877518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539552" y="692697"/>
            <a:ext cx="8136904" cy="2520280"/>
          </a:xfrm>
        </p:spPr>
        <p:txBody>
          <a:bodyPr/>
          <a:lstStyle/>
          <a:p>
            <a:r>
              <a:rPr lang="en-US" b="1" i="1" dirty="0">
                <a:solidFill>
                  <a:srgbClr val="FFFF00"/>
                </a:solidFill>
                <a:latin typeface="Times New Roman" panose="02020603050405020304" pitchFamily="18" charset="0"/>
                <a:cs typeface="Times New Roman" panose="02020603050405020304" pitchFamily="18" charset="0"/>
              </a:rPr>
              <a:t>Thank you </a:t>
            </a:r>
            <a:r>
              <a:rPr lang="en-US" b="1" i="1" dirty="0" smtClean="0">
                <a:solidFill>
                  <a:srgbClr val="FFFF00"/>
                </a:solidFill>
                <a:latin typeface="Times New Roman" panose="02020603050405020304" pitchFamily="18" charset="0"/>
                <a:cs typeface="Times New Roman" panose="02020603050405020304" pitchFamily="18" charset="0"/>
              </a:rPr>
              <a:t/>
            </a:r>
            <a:br>
              <a:rPr lang="en-US" b="1" i="1" dirty="0" smtClean="0">
                <a:solidFill>
                  <a:srgbClr val="FFFF00"/>
                </a:solidFill>
                <a:latin typeface="Times New Roman" panose="02020603050405020304" pitchFamily="18" charset="0"/>
                <a:cs typeface="Times New Roman" panose="02020603050405020304" pitchFamily="18" charset="0"/>
              </a:rPr>
            </a:br>
            <a:r>
              <a:rPr lang="en-US" b="1" i="1" dirty="0" smtClean="0">
                <a:solidFill>
                  <a:srgbClr val="FFFF00"/>
                </a:solidFill>
                <a:latin typeface="Times New Roman" panose="02020603050405020304" pitchFamily="18" charset="0"/>
                <a:cs typeface="Times New Roman" panose="02020603050405020304" pitchFamily="18" charset="0"/>
              </a:rPr>
              <a:t>for your </a:t>
            </a:r>
            <a:r>
              <a:rPr lang="ru-RU" b="1" i="1" dirty="0" smtClean="0">
                <a:solidFill>
                  <a:srgbClr val="FFFF00"/>
                </a:solidFill>
                <a:latin typeface="Times New Roman" panose="02020603050405020304" pitchFamily="18" charset="0"/>
                <a:cs typeface="Times New Roman" panose="02020603050405020304" pitchFamily="18" charset="0"/>
              </a:rPr>
              <a:t> </a:t>
            </a:r>
            <a:r>
              <a:rPr lang="en-US" b="1" i="1" dirty="0" smtClean="0">
                <a:solidFill>
                  <a:srgbClr val="FFFF00"/>
                </a:solidFill>
                <a:latin typeface="Times New Roman" panose="02020603050405020304" pitchFamily="18" charset="0"/>
                <a:cs typeface="Times New Roman" panose="02020603050405020304" pitchFamily="18" charset="0"/>
              </a:rPr>
              <a:t>attention!</a:t>
            </a:r>
            <a:endParaRPr lang="ru-RU" b="1" i="1"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994336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7924800" cy="994122"/>
          </a:xfrm>
        </p:spPr>
        <p:txBody>
          <a:bodyPr/>
          <a:lstStyle/>
          <a:p>
            <a:pPr algn="ctr"/>
            <a:r>
              <a:rPr lang="ru-RU" sz="3200" b="1" dirty="0" smtClean="0">
                <a:solidFill>
                  <a:srgbClr val="FFFF00"/>
                </a:solidFill>
                <a:latin typeface="Times New Roman" pitchFamily="18" charset="0"/>
                <a:cs typeface="Times New Roman" pitchFamily="18" charset="0"/>
              </a:rPr>
              <a:t>задачи</a:t>
            </a:r>
            <a:endParaRPr lang="ru-RU" sz="3200" b="1" dirty="0">
              <a:solidFill>
                <a:srgbClr val="FFFF00"/>
              </a:solidFill>
              <a:latin typeface="Times New Roman" pitchFamily="18" charset="0"/>
              <a:cs typeface="Times New Roman" pitchFamily="18" charset="0"/>
            </a:endParaRPr>
          </a:p>
        </p:txBody>
      </p:sp>
      <p:sp>
        <p:nvSpPr>
          <p:cNvPr id="3" name="Объект 2"/>
          <p:cNvSpPr>
            <a:spLocks noGrp="1"/>
          </p:cNvSpPr>
          <p:nvPr>
            <p:ph sz="quarter" idx="13"/>
          </p:nvPr>
        </p:nvSpPr>
        <p:spPr>
          <a:xfrm>
            <a:off x="323528" y="1268760"/>
            <a:ext cx="8210872" cy="4824536"/>
          </a:xfrm>
        </p:spPr>
        <p:txBody>
          <a:bodyPr>
            <a:normAutofit fontScale="25000" lnSpcReduction="20000"/>
          </a:bodyPr>
          <a:lstStyle/>
          <a:p>
            <a:pPr marL="0" indent="0" algn="just">
              <a:buNone/>
              <a:defRPr/>
            </a:pPr>
            <a:r>
              <a:rPr lang="ru-RU" sz="12800" dirty="0">
                <a:latin typeface="Times New Roman" pitchFamily="18" charset="0"/>
                <a:cs typeface="Times New Roman" pitchFamily="18" charset="0"/>
              </a:rPr>
              <a:t>1. Обобщить</a:t>
            </a:r>
            <a:r>
              <a:rPr lang="en-US" sz="12800" dirty="0">
                <a:latin typeface="Times New Roman" pitchFamily="18" charset="0"/>
                <a:cs typeface="Times New Roman" pitchFamily="18" charset="0"/>
              </a:rPr>
              <a:t> </a:t>
            </a:r>
            <a:r>
              <a:rPr lang="ru-RU" sz="12800" dirty="0">
                <a:latin typeface="Times New Roman" pitchFamily="18" charset="0"/>
                <a:cs typeface="Times New Roman" pitchFamily="18" charset="0"/>
              </a:rPr>
              <a:t>тему</a:t>
            </a:r>
            <a:r>
              <a:rPr lang="en-US" sz="12800" dirty="0">
                <a:latin typeface="Times New Roman" pitchFamily="18" charset="0"/>
                <a:cs typeface="Times New Roman" pitchFamily="18" charset="0"/>
              </a:rPr>
              <a:t> “Pregnancy. Trimesters of Pregnancy”</a:t>
            </a:r>
            <a:r>
              <a:rPr lang="ru-RU" sz="12800" dirty="0">
                <a:latin typeface="Times New Roman" pitchFamily="18" charset="0"/>
                <a:cs typeface="Times New Roman" pitchFamily="18" charset="0"/>
              </a:rPr>
              <a:t>;</a:t>
            </a:r>
            <a:endParaRPr lang="en-US" sz="12800" dirty="0">
              <a:latin typeface="Times New Roman" pitchFamily="18" charset="0"/>
              <a:cs typeface="Times New Roman" pitchFamily="18" charset="0"/>
            </a:endParaRPr>
          </a:p>
          <a:p>
            <a:pPr marL="0" indent="0" algn="just">
              <a:buNone/>
              <a:defRPr/>
            </a:pPr>
            <a:r>
              <a:rPr lang="ru-RU" sz="12800" dirty="0" smtClean="0">
                <a:latin typeface="Times New Roman" pitchFamily="18" charset="0"/>
                <a:cs typeface="Times New Roman" pitchFamily="18" charset="0"/>
              </a:rPr>
              <a:t>2.Совершенствовать </a:t>
            </a:r>
            <a:r>
              <a:rPr lang="ru-RU" sz="12800" dirty="0">
                <a:latin typeface="Times New Roman" pitchFamily="18" charset="0"/>
                <a:cs typeface="Times New Roman" pitchFamily="18" charset="0"/>
              </a:rPr>
              <a:t>навыки монологической и диалогической речи;</a:t>
            </a:r>
            <a:endParaRPr lang="en-US" sz="12800" dirty="0">
              <a:latin typeface="Times New Roman" pitchFamily="18" charset="0"/>
              <a:cs typeface="Times New Roman" pitchFamily="18" charset="0"/>
            </a:endParaRPr>
          </a:p>
          <a:p>
            <a:pPr marL="0" indent="0" algn="just">
              <a:buNone/>
              <a:defRPr/>
            </a:pPr>
            <a:r>
              <a:rPr lang="en-US" sz="12800" dirty="0" smtClean="0">
                <a:latin typeface="Times New Roman" pitchFamily="18" charset="0"/>
                <a:cs typeface="Times New Roman" pitchFamily="18" charset="0"/>
              </a:rPr>
              <a:t>3.</a:t>
            </a:r>
            <a:r>
              <a:rPr lang="ru-RU" sz="12800" dirty="0" smtClean="0">
                <a:latin typeface="Times New Roman" pitchFamily="18" charset="0"/>
                <a:cs typeface="Times New Roman" pitchFamily="18" charset="0"/>
              </a:rPr>
              <a:t>Контролировать </a:t>
            </a:r>
            <a:r>
              <a:rPr lang="ru-RU" sz="12800" dirty="0">
                <a:latin typeface="Times New Roman" pitchFamily="18" charset="0"/>
                <a:cs typeface="Times New Roman" pitchFamily="18" charset="0"/>
              </a:rPr>
              <a:t>усвоение лексических единиц и их употребление в   речи;</a:t>
            </a:r>
          </a:p>
          <a:p>
            <a:pPr marL="0" indent="0" algn="just">
              <a:buNone/>
              <a:defRPr/>
            </a:pPr>
            <a:r>
              <a:rPr lang="en-US" sz="12800" dirty="0" smtClean="0">
                <a:latin typeface="Times New Roman" pitchFamily="18" charset="0"/>
                <a:cs typeface="Times New Roman" pitchFamily="18" charset="0"/>
              </a:rPr>
              <a:t>4.</a:t>
            </a:r>
            <a:r>
              <a:rPr lang="ru-RU" sz="12800" dirty="0" smtClean="0">
                <a:latin typeface="Times New Roman" pitchFamily="18" charset="0"/>
                <a:cs typeface="Times New Roman" pitchFamily="18" charset="0"/>
              </a:rPr>
              <a:t>Сформировать </a:t>
            </a:r>
            <a:r>
              <a:rPr lang="ru-RU" sz="12800" dirty="0">
                <a:latin typeface="Times New Roman" pitchFamily="18" charset="0"/>
                <a:cs typeface="Times New Roman" pitchFamily="18" charset="0"/>
              </a:rPr>
              <a:t>интерес студентов к будущей профессии;</a:t>
            </a:r>
          </a:p>
          <a:p>
            <a:pPr marL="0" indent="0" algn="just">
              <a:buNone/>
              <a:defRPr/>
            </a:pPr>
            <a:r>
              <a:rPr lang="en-US" sz="12800" dirty="0">
                <a:latin typeface="Times New Roman" pitchFamily="18" charset="0"/>
                <a:cs typeface="Times New Roman" pitchFamily="18" charset="0"/>
              </a:rPr>
              <a:t>5.</a:t>
            </a:r>
            <a:r>
              <a:rPr lang="ru-RU" sz="12800" dirty="0">
                <a:latin typeface="Times New Roman" pitchFamily="18" charset="0"/>
                <a:cs typeface="Times New Roman" pitchFamily="18" charset="0"/>
              </a:rPr>
              <a:t> Развить умение студентов воспринимать и осмысливать знания, полученные на уроке.</a:t>
            </a:r>
            <a:endParaRPr lang="en-US" sz="12800" dirty="0">
              <a:latin typeface="Times New Roman" pitchFamily="18" charset="0"/>
              <a:cs typeface="Times New Roman" pitchFamily="18" charset="0"/>
            </a:endParaRPr>
          </a:p>
          <a:p>
            <a:pPr marL="0" indent="0" algn="just">
              <a:buNone/>
              <a:defRPr/>
            </a:pPr>
            <a:endParaRPr lang="ru-RU" sz="12800" dirty="0"/>
          </a:p>
          <a:p>
            <a:pPr marL="0" indent="0" algn="just">
              <a:buNone/>
              <a:defRPr/>
            </a:pPr>
            <a:r>
              <a:rPr lang="ru-RU" sz="3200" dirty="0" smtClean="0"/>
              <a:t> </a:t>
            </a:r>
            <a:endParaRPr lang="ru-RU" sz="3200" dirty="0"/>
          </a:p>
          <a:p>
            <a:pPr algn="just">
              <a:buFont typeface="+mj-lt"/>
              <a:buAutoNum type="arabicPeriod"/>
            </a:pPr>
            <a:endParaRPr lang="ru-RU" sz="3200" dirty="0"/>
          </a:p>
        </p:txBody>
      </p:sp>
    </p:spTree>
    <p:extLst>
      <p:ext uri="{BB962C8B-B14F-4D97-AF65-F5344CB8AC3E}">
        <p14:creationId xmlns:p14="http://schemas.microsoft.com/office/powerpoint/2010/main" val="38434757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116632"/>
            <a:ext cx="7924800" cy="576064"/>
          </a:xfrm>
        </p:spPr>
        <p:txBody>
          <a:bodyPr/>
          <a:lstStyle/>
          <a:p>
            <a:pPr algn="ctr"/>
            <a:r>
              <a:rPr lang="ru-RU" sz="3200" b="1" dirty="0" smtClean="0">
                <a:solidFill>
                  <a:srgbClr val="FFFF00"/>
                </a:solidFill>
                <a:latin typeface="Times New Roman" pitchFamily="18" charset="0"/>
                <a:cs typeface="Times New Roman" pitchFamily="18" charset="0"/>
              </a:rPr>
              <a:t>Ход занятия</a:t>
            </a:r>
            <a:endParaRPr lang="ru-RU" sz="3200" b="1" dirty="0">
              <a:solidFill>
                <a:srgbClr val="FFFF00"/>
              </a:solidFill>
              <a:latin typeface="Times New Roman" pitchFamily="18" charset="0"/>
              <a:cs typeface="Times New Roman" pitchFamily="18" charset="0"/>
            </a:endParaRPr>
          </a:p>
        </p:txBody>
      </p:sp>
      <p:sp>
        <p:nvSpPr>
          <p:cNvPr id="3" name="Объект 2"/>
          <p:cNvSpPr>
            <a:spLocks noGrp="1"/>
          </p:cNvSpPr>
          <p:nvPr>
            <p:ph sz="quarter" idx="13"/>
          </p:nvPr>
        </p:nvSpPr>
        <p:spPr>
          <a:xfrm>
            <a:off x="323528" y="620688"/>
            <a:ext cx="8568952" cy="6237312"/>
          </a:xfrm>
        </p:spPr>
        <p:txBody>
          <a:bodyPr>
            <a:noAutofit/>
          </a:bodyPr>
          <a:lstStyle/>
          <a:p>
            <a:pPr marL="0" indent="0" algn="just">
              <a:lnSpc>
                <a:spcPct val="80000"/>
              </a:lnSpc>
              <a:buNone/>
              <a:defRPr/>
            </a:pPr>
            <a:r>
              <a:rPr lang="ru-RU" sz="2400" dirty="0" smtClean="0">
                <a:latin typeface="Times New Roman" pitchFamily="18" charset="0"/>
                <a:cs typeface="Times New Roman" pitchFamily="18" charset="0"/>
              </a:rPr>
              <a:t>1. Организационный </a:t>
            </a:r>
            <a:r>
              <a:rPr lang="ru-RU" sz="2400" dirty="0">
                <a:latin typeface="Times New Roman" pitchFamily="18" charset="0"/>
                <a:cs typeface="Times New Roman" pitchFamily="18" charset="0"/>
              </a:rPr>
              <a:t>момент</a:t>
            </a:r>
            <a:r>
              <a:rPr lang="ru-RU" sz="2400" dirty="0" smtClean="0">
                <a:latin typeface="Times New Roman" pitchFamily="18" charset="0"/>
                <a:cs typeface="Times New Roman" pitchFamily="18" charset="0"/>
              </a:rPr>
              <a:t>.</a:t>
            </a:r>
            <a:endParaRPr lang="ru-RU" sz="2400" dirty="0">
              <a:latin typeface="Times New Roman" pitchFamily="18" charset="0"/>
              <a:cs typeface="Times New Roman" pitchFamily="18" charset="0"/>
            </a:endParaRPr>
          </a:p>
          <a:p>
            <a:pPr marL="0" indent="0" algn="just">
              <a:lnSpc>
                <a:spcPct val="80000"/>
              </a:lnSpc>
              <a:buNone/>
              <a:defRPr/>
            </a:pPr>
            <a:r>
              <a:rPr lang="ru-RU" sz="2400" dirty="0" smtClean="0">
                <a:latin typeface="Times New Roman" pitchFamily="18" charset="0"/>
                <a:cs typeface="Times New Roman" pitchFamily="18" charset="0"/>
              </a:rPr>
              <a:t>2. Мотивация </a:t>
            </a:r>
            <a:r>
              <a:rPr lang="ru-RU" sz="2400" dirty="0">
                <a:latin typeface="Times New Roman" pitchFamily="18" charset="0"/>
                <a:cs typeface="Times New Roman" pitchFamily="18" charset="0"/>
              </a:rPr>
              <a:t>учебной деятельности. Объявление темы.</a:t>
            </a:r>
          </a:p>
          <a:p>
            <a:pPr marL="0" indent="0" algn="just">
              <a:lnSpc>
                <a:spcPct val="80000"/>
              </a:lnSpc>
              <a:buNone/>
              <a:defRPr/>
            </a:pPr>
            <a:r>
              <a:rPr lang="ru-RU" sz="2400" dirty="0" smtClean="0">
                <a:latin typeface="Times New Roman" pitchFamily="18" charset="0"/>
                <a:cs typeface="Times New Roman" pitchFamily="18" charset="0"/>
              </a:rPr>
              <a:t>3. </a:t>
            </a:r>
            <a:r>
              <a:rPr lang="ru-RU" sz="2400" dirty="0">
                <a:latin typeface="Times New Roman" pitchFamily="18" charset="0"/>
                <a:cs typeface="Times New Roman" pitchFamily="18" charset="0"/>
              </a:rPr>
              <a:t>Проверка исходного уровня знаний  по </a:t>
            </a:r>
            <a:r>
              <a:rPr lang="ru-RU" sz="2400" dirty="0" smtClean="0">
                <a:latin typeface="Times New Roman" pitchFamily="18" charset="0"/>
                <a:cs typeface="Times New Roman" pitchFamily="18" charset="0"/>
              </a:rPr>
              <a:t>теме</a:t>
            </a:r>
            <a:r>
              <a:rPr lang="en-US" sz="2400" dirty="0" smtClean="0">
                <a:latin typeface="Times New Roman" pitchFamily="18" charset="0"/>
                <a:cs typeface="Times New Roman" pitchFamily="18" charset="0"/>
              </a:rPr>
              <a:t> </a:t>
            </a:r>
            <a:r>
              <a:rPr lang="ru-RU" sz="2400" dirty="0">
                <a:latin typeface="Times New Roman" pitchFamily="18" charset="0"/>
                <a:cs typeface="Times New Roman" pitchFamily="18" charset="0"/>
              </a:rPr>
              <a:t>“</a:t>
            </a:r>
            <a:r>
              <a:rPr lang="en-US" sz="2400" dirty="0">
                <a:latin typeface="Times New Roman" pitchFamily="18" charset="0"/>
                <a:cs typeface="Times New Roman" pitchFamily="18" charset="0"/>
              </a:rPr>
              <a:t>Pregnancy. Trimesters of Pregnancy</a:t>
            </a:r>
            <a:r>
              <a:rPr lang="ru-RU" sz="2400" dirty="0" smtClean="0">
                <a:latin typeface="Times New Roman" pitchFamily="18" charset="0"/>
                <a:cs typeface="Times New Roman" pitchFamily="18" charset="0"/>
              </a:rPr>
              <a:t>” при помощи данной презентации;</a:t>
            </a:r>
          </a:p>
          <a:p>
            <a:pPr marL="0" indent="0" algn="just">
              <a:lnSpc>
                <a:spcPct val="80000"/>
              </a:lnSpc>
              <a:buNone/>
              <a:defRPr/>
            </a:pPr>
            <a:r>
              <a:rPr lang="ru-RU" sz="2400" dirty="0" smtClean="0">
                <a:latin typeface="Times New Roman" pitchFamily="18" charset="0"/>
                <a:cs typeface="Times New Roman" pitchFamily="18" charset="0"/>
              </a:rPr>
              <a:t>4</a:t>
            </a:r>
            <a:r>
              <a:rPr lang="en-US" sz="2400" dirty="0" smtClean="0">
                <a:latin typeface="Times New Roman" pitchFamily="18" charset="0"/>
                <a:cs typeface="Times New Roman" pitchFamily="18" charset="0"/>
              </a:rPr>
              <a:t>. </a:t>
            </a:r>
            <a:r>
              <a:rPr lang="ru-RU" sz="2400" dirty="0" smtClean="0">
                <a:latin typeface="Times New Roman" pitchFamily="18" charset="0"/>
                <a:cs typeface="Times New Roman" pitchFamily="18" charset="0"/>
              </a:rPr>
              <a:t>Монологические </a:t>
            </a:r>
            <a:r>
              <a:rPr lang="ru-RU" sz="2400" dirty="0">
                <a:latin typeface="Times New Roman" pitchFamily="18" charset="0"/>
                <a:cs typeface="Times New Roman" pitchFamily="18" charset="0"/>
              </a:rPr>
              <a:t>высказывания с использованием изученной лексики по разделу  “</a:t>
            </a:r>
            <a:r>
              <a:rPr lang="en-US" sz="2400" dirty="0">
                <a:latin typeface="Times New Roman" pitchFamily="18" charset="0"/>
                <a:cs typeface="Times New Roman" pitchFamily="18" charset="0"/>
              </a:rPr>
              <a:t>Pregnancy. Trimesters of Pregnancy</a:t>
            </a:r>
            <a:r>
              <a:rPr lang="ru-RU" sz="2400" dirty="0" smtClean="0">
                <a:latin typeface="Times New Roman" pitchFamily="18" charset="0"/>
                <a:cs typeface="Times New Roman" pitchFamily="18" charset="0"/>
              </a:rPr>
              <a:t>” с использованием материала данной презентации;</a:t>
            </a:r>
            <a:endParaRPr lang="ru-RU" sz="2400" dirty="0">
              <a:latin typeface="Times New Roman" pitchFamily="18" charset="0"/>
              <a:cs typeface="Times New Roman" pitchFamily="18" charset="0"/>
            </a:endParaRPr>
          </a:p>
          <a:p>
            <a:pPr marL="0" indent="0" algn="just">
              <a:lnSpc>
                <a:spcPct val="80000"/>
              </a:lnSpc>
              <a:buNone/>
              <a:defRPr/>
            </a:pPr>
            <a:r>
              <a:rPr lang="ru-RU" sz="2400" dirty="0" smtClean="0">
                <a:latin typeface="Times New Roman" pitchFamily="18" charset="0"/>
                <a:cs typeface="Times New Roman" pitchFamily="18" charset="0"/>
              </a:rPr>
              <a:t>5</a:t>
            </a:r>
            <a:r>
              <a:rPr lang="en-US" sz="2400" dirty="0" smtClean="0">
                <a:latin typeface="Times New Roman" pitchFamily="18" charset="0"/>
                <a:cs typeface="Times New Roman" pitchFamily="18" charset="0"/>
              </a:rPr>
              <a:t>. </a:t>
            </a:r>
            <a:r>
              <a:rPr lang="ru-RU" sz="2400" dirty="0" smtClean="0">
                <a:latin typeface="Times New Roman" pitchFamily="18" charset="0"/>
                <a:cs typeface="Times New Roman" pitchFamily="18" charset="0"/>
              </a:rPr>
              <a:t>Здоровьесберегающие </a:t>
            </a:r>
            <a:r>
              <a:rPr lang="ru-RU" sz="2400" dirty="0">
                <a:latin typeface="Times New Roman" pitchFamily="18" charset="0"/>
                <a:cs typeface="Times New Roman" pitchFamily="18" charset="0"/>
              </a:rPr>
              <a:t>технологии (музыкальная минутка физической разминки).</a:t>
            </a:r>
          </a:p>
          <a:p>
            <a:pPr marL="0" indent="0" algn="just">
              <a:lnSpc>
                <a:spcPct val="80000"/>
              </a:lnSpc>
              <a:buNone/>
              <a:defRPr/>
            </a:pPr>
            <a:r>
              <a:rPr lang="ru-RU" sz="2400" dirty="0" smtClean="0">
                <a:latin typeface="Times New Roman" pitchFamily="18" charset="0"/>
                <a:cs typeface="Times New Roman" pitchFamily="18" charset="0"/>
              </a:rPr>
              <a:t>6</a:t>
            </a:r>
            <a:r>
              <a:rPr lang="en-US" sz="2400" dirty="0" smtClean="0">
                <a:latin typeface="Times New Roman" pitchFamily="18" charset="0"/>
                <a:cs typeface="Times New Roman" pitchFamily="18" charset="0"/>
              </a:rPr>
              <a:t>. </a:t>
            </a:r>
            <a:r>
              <a:rPr lang="ru-RU" sz="2400" dirty="0" smtClean="0">
                <a:latin typeface="Times New Roman" pitchFamily="18" charset="0"/>
                <a:cs typeface="Times New Roman" pitchFamily="18" charset="0"/>
              </a:rPr>
              <a:t>Контроль </a:t>
            </a:r>
            <a:r>
              <a:rPr lang="ru-RU" sz="2400" dirty="0">
                <a:latin typeface="Times New Roman" pitchFamily="18" charset="0"/>
                <a:cs typeface="Times New Roman" pitchFamily="18" charset="0"/>
              </a:rPr>
              <a:t>навыков аудирования. Составление</a:t>
            </a:r>
            <a:r>
              <a:rPr lang="en-US" sz="2400" dirty="0">
                <a:latin typeface="Times New Roman" pitchFamily="18" charset="0"/>
                <a:cs typeface="Times New Roman" pitchFamily="18" charset="0"/>
              </a:rPr>
              <a:t> </a:t>
            </a:r>
            <a:r>
              <a:rPr lang="ru-RU" sz="2400" dirty="0">
                <a:latin typeface="Times New Roman" pitchFamily="18" charset="0"/>
                <a:cs typeface="Times New Roman" pitchFamily="18" charset="0"/>
              </a:rPr>
              <a:t>диалогов</a:t>
            </a:r>
            <a:r>
              <a:rPr lang="en-US" sz="2400" dirty="0">
                <a:latin typeface="Times New Roman" pitchFamily="18" charset="0"/>
                <a:cs typeface="Times New Roman" pitchFamily="18" charset="0"/>
              </a:rPr>
              <a:t>  </a:t>
            </a:r>
            <a:r>
              <a:rPr lang="ru-RU" sz="2400" dirty="0">
                <a:latin typeface="Times New Roman" pitchFamily="18" charset="0"/>
                <a:cs typeface="Times New Roman" pitchFamily="18" charset="0"/>
              </a:rPr>
              <a:t>на</a:t>
            </a:r>
            <a:r>
              <a:rPr lang="en-US" sz="2400" dirty="0">
                <a:latin typeface="Times New Roman" pitchFamily="18" charset="0"/>
                <a:cs typeface="Times New Roman" pitchFamily="18" charset="0"/>
              </a:rPr>
              <a:t> </a:t>
            </a:r>
            <a:r>
              <a:rPr lang="ru-RU" sz="2400" dirty="0" smtClean="0">
                <a:latin typeface="Times New Roman" pitchFamily="18" charset="0"/>
                <a:cs typeface="Times New Roman" pitchFamily="18" charset="0"/>
              </a:rPr>
              <a:t>тему</a:t>
            </a:r>
            <a:r>
              <a:rPr lang="en-US" sz="2400" dirty="0" smtClean="0">
                <a:latin typeface="Times New Roman" pitchFamily="18" charset="0"/>
                <a:cs typeface="Times New Roman" pitchFamily="18" charset="0"/>
              </a:rPr>
              <a:t> </a:t>
            </a:r>
            <a:r>
              <a:rPr lang="ru-RU" sz="2400" dirty="0">
                <a:latin typeface="Times New Roman" pitchFamily="18" charset="0"/>
                <a:cs typeface="Times New Roman" pitchFamily="18" charset="0"/>
              </a:rPr>
              <a:t>“</a:t>
            </a:r>
            <a:r>
              <a:rPr lang="en-US" sz="2400" dirty="0">
                <a:latin typeface="Times New Roman" pitchFamily="18" charset="0"/>
                <a:cs typeface="Times New Roman" pitchFamily="18" charset="0"/>
              </a:rPr>
              <a:t>Pregnancy. Trimesters of Pregnancy</a:t>
            </a:r>
            <a:r>
              <a:rPr lang="ru-RU" sz="2400" dirty="0" smtClean="0">
                <a:latin typeface="Times New Roman" pitchFamily="18" charset="0"/>
                <a:cs typeface="Times New Roman" pitchFamily="18" charset="0"/>
              </a:rPr>
              <a:t>” с использованием информации из данной презентации;</a:t>
            </a:r>
          </a:p>
          <a:p>
            <a:pPr marL="0" indent="0" algn="just">
              <a:lnSpc>
                <a:spcPct val="80000"/>
              </a:lnSpc>
              <a:buNone/>
              <a:defRPr/>
            </a:pPr>
            <a:r>
              <a:rPr lang="ru-RU" sz="2400" dirty="0" smtClean="0">
                <a:latin typeface="Times New Roman" pitchFamily="18" charset="0"/>
                <a:cs typeface="Times New Roman" pitchFamily="18" charset="0"/>
              </a:rPr>
              <a:t>7</a:t>
            </a:r>
            <a:r>
              <a:rPr lang="en-US" sz="2400" dirty="0" smtClean="0">
                <a:latin typeface="Times New Roman" pitchFamily="18" charset="0"/>
                <a:cs typeface="Times New Roman" pitchFamily="18" charset="0"/>
              </a:rPr>
              <a:t>. </a:t>
            </a:r>
            <a:r>
              <a:rPr lang="ru-RU" sz="2400" smtClean="0">
                <a:latin typeface="Times New Roman" pitchFamily="18" charset="0"/>
                <a:cs typeface="Times New Roman" pitchFamily="18" charset="0"/>
              </a:rPr>
              <a:t>Лексический тест </a:t>
            </a:r>
            <a:r>
              <a:rPr lang="ru-RU" sz="2400" dirty="0">
                <a:latin typeface="Times New Roman" pitchFamily="18" charset="0"/>
                <a:cs typeface="Times New Roman" pitchFamily="18" charset="0"/>
              </a:rPr>
              <a:t>- контроль. </a:t>
            </a:r>
          </a:p>
          <a:p>
            <a:pPr marL="0" indent="0" algn="just">
              <a:lnSpc>
                <a:spcPct val="80000"/>
              </a:lnSpc>
              <a:buNone/>
              <a:defRPr/>
            </a:pPr>
            <a:r>
              <a:rPr lang="ru-RU" sz="2400" dirty="0">
                <a:latin typeface="Times New Roman" pitchFamily="18" charset="0"/>
                <a:cs typeface="Times New Roman" pitchFamily="18" charset="0"/>
              </a:rPr>
              <a:t>8</a:t>
            </a:r>
            <a:r>
              <a:rPr lang="en-US" sz="2400" dirty="0" smtClean="0">
                <a:latin typeface="Times New Roman" pitchFamily="18" charset="0"/>
                <a:cs typeface="Times New Roman" pitchFamily="18" charset="0"/>
              </a:rPr>
              <a:t>. </a:t>
            </a:r>
            <a:r>
              <a:rPr lang="ru-RU" sz="2400" dirty="0" smtClean="0">
                <a:latin typeface="Times New Roman" pitchFamily="18" charset="0"/>
                <a:cs typeface="Times New Roman" pitchFamily="18" charset="0"/>
              </a:rPr>
              <a:t>Задание </a:t>
            </a:r>
            <a:r>
              <a:rPr lang="ru-RU" sz="2400" dirty="0">
                <a:latin typeface="Times New Roman" pitchFamily="18" charset="0"/>
                <a:cs typeface="Times New Roman" pitchFamily="18" charset="0"/>
              </a:rPr>
              <a:t>на дом: </a:t>
            </a:r>
            <a:r>
              <a:rPr lang="ru-RU" sz="2400" dirty="0" smtClean="0">
                <a:latin typeface="Times New Roman" pitchFamily="18" charset="0"/>
                <a:cs typeface="Times New Roman" pitchFamily="18" charset="0"/>
              </a:rPr>
              <a:t>составление ментальной карты (</a:t>
            </a:r>
            <a:r>
              <a:rPr lang="en-US" sz="2400" dirty="0" smtClean="0">
                <a:latin typeface="Times New Roman" pitchFamily="18" charset="0"/>
                <a:cs typeface="Times New Roman" pitchFamily="18" charset="0"/>
              </a:rPr>
              <a:t>mind-map</a:t>
            </a:r>
            <a:r>
              <a:rPr lang="ru-RU" sz="2400" dirty="0" smtClean="0">
                <a:latin typeface="Times New Roman" pitchFamily="18" charset="0"/>
                <a:cs typeface="Times New Roman" pitchFamily="18" charset="0"/>
              </a:rPr>
              <a:t>) по </a:t>
            </a:r>
            <a:r>
              <a:rPr lang="ru-RU" sz="2400" dirty="0">
                <a:latin typeface="Times New Roman" pitchFamily="18" charset="0"/>
                <a:cs typeface="Times New Roman" pitchFamily="18" charset="0"/>
              </a:rPr>
              <a:t>теме “</a:t>
            </a:r>
            <a:r>
              <a:rPr lang="en-US" sz="2400" dirty="0">
                <a:latin typeface="Times New Roman" pitchFamily="18" charset="0"/>
                <a:cs typeface="Times New Roman" pitchFamily="18" charset="0"/>
              </a:rPr>
              <a:t>Pregnancy. Trimesters of Pregnancy</a:t>
            </a:r>
            <a:r>
              <a:rPr lang="ru-RU" sz="2400" dirty="0">
                <a:latin typeface="Times New Roman" pitchFamily="18" charset="0"/>
                <a:cs typeface="Times New Roman" pitchFamily="18" charset="0"/>
              </a:rPr>
              <a:t>”.</a:t>
            </a:r>
          </a:p>
          <a:p>
            <a:pPr marL="0" indent="0" algn="just">
              <a:lnSpc>
                <a:spcPct val="80000"/>
              </a:lnSpc>
              <a:buNone/>
              <a:defRPr/>
            </a:pPr>
            <a:r>
              <a:rPr lang="ru-RU" sz="2400" dirty="0">
                <a:latin typeface="Times New Roman" pitchFamily="18" charset="0"/>
                <a:cs typeface="Times New Roman" pitchFamily="18" charset="0"/>
              </a:rPr>
              <a:t>9</a:t>
            </a:r>
            <a:r>
              <a:rPr lang="ru-RU" sz="2400" dirty="0" smtClean="0">
                <a:latin typeface="Times New Roman" pitchFamily="18" charset="0"/>
                <a:cs typeface="Times New Roman" pitchFamily="18" charset="0"/>
              </a:rPr>
              <a:t>. Подведение </a:t>
            </a:r>
            <a:r>
              <a:rPr lang="ru-RU" sz="2400" dirty="0">
                <a:latin typeface="Times New Roman" pitchFamily="18" charset="0"/>
                <a:cs typeface="Times New Roman" pitchFamily="18" charset="0"/>
              </a:rPr>
              <a:t>итогов занятия. </a:t>
            </a:r>
            <a:r>
              <a:rPr lang="ru-RU" sz="2400" dirty="0" smtClean="0">
                <a:latin typeface="Times New Roman" pitchFamily="18" charset="0"/>
                <a:cs typeface="Times New Roman" pitchFamily="18" charset="0"/>
              </a:rPr>
              <a:t>Этап рефлексии. Выставление </a:t>
            </a:r>
            <a:r>
              <a:rPr lang="ru-RU" sz="2400" dirty="0">
                <a:latin typeface="Times New Roman" pitchFamily="18" charset="0"/>
                <a:cs typeface="Times New Roman" pitchFamily="18" charset="0"/>
              </a:rPr>
              <a:t>оценок.</a:t>
            </a:r>
          </a:p>
          <a:p>
            <a:pPr>
              <a:buFont typeface="Wingdings" pitchFamily="2" charset="2"/>
              <a:buChar char="v"/>
            </a:pPr>
            <a:endParaRPr lang="ru-RU" sz="1600" dirty="0"/>
          </a:p>
        </p:txBody>
      </p:sp>
    </p:spTree>
    <p:extLst>
      <p:ext uri="{BB962C8B-B14F-4D97-AF65-F5344CB8AC3E}">
        <p14:creationId xmlns:p14="http://schemas.microsoft.com/office/powerpoint/2010/main" val="33138709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116632"/>
            <a:ext cx="7924800" cy="720080"/>
          </a:xfrm>
        </p:spPr>
        <p:txBody>
          <a:bodyPr/>
          <a:lstStyle/>
          <a:p>
            <a:pPr algn="ctr"/>
            <a:r>
              <a:rPr lang="ru-RU" sz="3200" b="1" dirty="0" smtClean="0">
                <a:solidFill>
                  <a:srgbClr val="FFFF00"/>
                </a:solidFill>
                <a:latin typeface="Times New Roman" pitchFamily="18" charset="0"/>
                <a:cs typeface="Times New Roman" pitchFamily="18" charset="0"/>
              </a:rPr>
              <a:t>Методы исследования</a:t>
            </a:r>
            <a:endParaRPr lang="ru-RU" sz="3200" b="1" dirty="0">
              <a:solidFill>
                <a:srgbClr val="FFFF00"/>
              </a:solidFill>
              <a:latin typeface="Times New Roman" pitchFamily="18" charset="0"/>
              <a:cs typeface="Times New Roman" pitchFamily="18" charset="0"/>
            </a:endParaRPr>
          </a:p>
        </p:txBody>
      </p:sp>
      <p:sp>
        <p:nvSpPr>
          <p:cNvPr id="3" name="Объект 2"/>
          <p:cNvSpPr>
            <a:spLocks noGrp="1"/>
          </p:cNvSpPr>
          <p:nvPr>
            <p:ph sz="quarter" idx="13"/>
          </p:nvPr>
        </p:nvSpPr>
        <p:spPr>
          <a:xfrm>
            <a:off x="251520" y="836712"/>
            <a:ext cx="8712968" cy="6021288"/>
          </a:xfrm>
        </p:spPr>
        <p:txBody>
          <a:bodyPr>
            <a:noAutofit/>
          </a:bodyPr>
          <a:lstStyle/>
          <a:p>
            <a:pPr marL="0" indent="0">
              <a:buNone/>
            </a:pPr>
            <a:r>
              <a:rPr lang="ru-RU" sz="3200" dirty="0" smtClean="0">
                <a:latin typeface="Times New Roman" pitchFamily="18" charset="0"/>
                <a:cs typeface="Times New Roman" pitchFamily="18" charset="0"/>
              </a:rPr>
              <a:t>1. Развивающее обучение;</a:t>
            </a:r>
          </a:p>
          <a:p>
            <a:pPr marL="0" indent="0">
              <a:buNone/>
            </a:pPr>
            <a:r>
              <a:rPr lang="ru-RU" sz="3200" dirty="0" smtClean="0">
                <a:latin typeface="Times New Roman" pitchFamily="18" charset="0"/>
                <a:cs typeface="Times New Roman" pitchFamily="18" charset="0"/>
              </a:rPr>
              <a:t>2. Коллективные способы обучения (КСО);</a:t>
            </a:r>
          </a:p>
          <a:p>
            <a:pPr marL="0" indent="0">
              <a:buNone/>
            </a:pPr>
            <a:r>
              <a:rPr lang="ru-RU" sz="3200" dirty="0" smtClean="0">
                <a:latin typeface="Times New Roman" pitchFamily="18" charset="0"/>
                <a:cs typeface="Times New Roman" pitchFamily="18" charset="0"/>
              </a:rPr>
              <a:t>3. Проблемно-диалогическая технология;</a:t>
            </a:r>
          </a:p>
          <a:p>
            <a:pPr marL="0" indent="0">
              <a:buNone/>
            </a:pPr>
            <a:r>
              <a:rPr lang="ru-RU" sz="3200" dirty="0" smtClean="0">
                <a:latin typeface="Times New Roman" pitchFamily="18" charset="0"/>
                <a:cs typeface="Times New Roman" pitchFamily="18" charset="0"/>
              </a:rPr>
              <a:t>4. Интерактивная лекция с применением мультимедиа-технологии;</a:t>
            </a:r>
          </a:p>
          <a:p>
            <a:pPr marL="0" indent="0">
              <a:buNone/>
            </a:pPr>
            <a:r>
              <a:rPr lang="ru-RU" sz="3200" dirty="0" smtClean="0">
                <a:latin typeface="Times New Roman" pitchFamily="18" charset="0"/>
                <a:cs typeface="Times New Roman" pitchFamily="18" charset="0"/>
              </a:rPr>
              <a:t>5. Обучение в сотрудничестве (работа в парах);</a:t>
            </a:r>
          </a:p>
          <a:p>
            <a:pPr marL="0" indent="0">
              <a:buNone/>
            </a:pPr>
            <a:r>
              <a:rPr lang="ru-RU" sz="3200" dirty="0" smtClean="0">
                <a:latin typeface="Times New Roman" pitchFamily="18" charset="0"/>
                <a:cs typeface="Times New Roman" pitchFamily="18" charset="0"/>
              </a:rPr>
              <a:t>6. Здоровьесберегающие технологии;</a:t>
            </a:r>
          </a:p>
          <a:p>
            <a:pPr marL="0" indent="0">
              <a:buNone/>
            </a:pPr>
            <a:r>
              <a:rPr lang="ru-RU" sz="3200" dirty="0" smtClean="0">
                <a:latin typeface="Times New Roman" pitchFamily="18" charset="0"/>
                <a:cs typeface="Times New Roman" pitchFamily="18" charset="0"/>
              </a:rPr>
              <a:t>7. Технология развития критического мышления (РКМ) – использование ментальных карт (кластеры).</a:t>
            </a:r>
            <a:endParaRPr lang="ru-RU" sz="3200" dirty="0">
              <a:latin typeface="Times New Roman" pitchFamily="18" charset="0"/>
              <a:cs typeface="Times New Roman" pitchFamily="18" charset="0"/>
            </a:endParaRPr>
          </a:p>
        </p:txBody>
      </p:sp>
    </p:spTree>
    <p:extLst>
      <p:ext uri="{BB962C8B-B14F-4D97-AF65-F5344CB8AC3E}">
        <p14:creationId xmlns:p14="http://schemas.microsoft.com/office/powerpoint/2010/main" val="25046547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11560" y="116632"/>
            <a:ext cx="7992888" cy="4968552"/>
          </a:xfrm>
        </p:spPr>
        <p:txBody>
          <a:bodyPr>
            <a:normAutofit/>
          </a:bodyPr>
          <a:lstStyle/>
          <a:p>
            <a:r>
              <a:rPr lang="en-US" sz="3200" b="1" dirty="0" smtClean="0">
                <a:solidFill>
                  <a:srgbClr val="FFFF00"/>
                </a:solidFill>
                <a:latin typeface="Times New Roman" panose="02020603050405020304" pitchFamily="18" charset="0"/>
                <a:cs typeface="Times New Roman" panose="02020603050405020304" pitchFamily="18" charset="0"/>
              </a:rPr>
              <a:t>Pregnancy</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a:solidFill>
                  <a:schemeClr val="tx1"/>
                </a:solidFill>
                <a:latin typeface="Times New Roman" panose="02020603050405020304" pitchFamily="18" charset="0"/>
                <a:cs typeface="Times New Roman" panose="02020603050405020304" pitchFamily="18" charset="0"/>
              </a:rPr>
              <a:t>is a period of excitement, expectancy and bit of fear and nervousness for the future mother. It should be an exciting experience, and for that, love and consideration of the family as well as knowledge of what changes are taking place in the body and what to expect</a:t>
            </a:r>
            <a:r>
              <a:rPr lang="en-US" sz="3200" dirty="0" smtClean="0">
                <a:solidFill>
                  <a:schemeClr val="tx1"/>
                </a:solidFill>
                <a:latin typeface="Times New Roman" panose="02020603050405020304" pitchFamily="18" charset="0"/>
                <a:cs typeface="Times New Roman" panose="02020603050405020304" pitchFamily="18" charset="0"/>
              </a:rPr>
              <a:t>, is </a:t>
            </a:r>
            <a:r>
              <a:rPr lang="en-US" sz="3200" dirty="0">
                <a:solidFill>
                  <a:schemeClr val="tx1"/>
                </a:solidFill>
                <a:latin typeface="Times New Roman" panose="02020603050405020304" pitchFamily="18" charset="0"/>
                <a:cs typeface="Times New Roman" panose="02020603050405020304" pitchFamily="18" charset="0"/>
              </a:rPr>
              <a:t>important. </a:t>
            </a:r>
            <a:endParaRPr lang="ru-RU" sz="3200" dirty="0">
              <a:solidFill>
                <a:schemeClr val="tx1"/>
              </a:solidFill>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5846" y="4005064"/>
            <a:ext cx="4584551" cy="269632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342630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одзаголовок 1"/>
          <p:cNvSpPr>
            <a:spLocks noGrp="1"/>
          </p:cNvSpPr>
          <p:nvPr>
            <p:ph type="subTitle" idx="1"/>
          </p:nvPr>
        </p:nvSpPr>
        <p:spPr>
          <a:xfrm>
            <a:off x="323528" y="3196442"/>
            <a:ext cx="8568952" cy="3661558"/>
          </a:xfrm>
        </p:spPr>
        <p:txBody>
          <a:bodyPr>
            <a:noAutofit/>
          </a:bodyPr>
          <a:lstStyle/>
          <a:p>
            <a:r>
              <a:rPr lang="en-US" sz="3200" dirty="0">
                <a:solidFill>
                  <a:schemeClr val="tx1"/>
                </a:solidFill>
                <a:latin typeface="Times New Roman" panose="02020603050405020304" pitchFamily="18" charset="0"/>
                <a:cs typeface="Times New Roman" panose="02020603050405020304" pitchFamily="18" charset="0"/>
              </a:rPr>
              <a:t>The first 3 months of </a:t>
            </a:r>
            <a:r>
              <a:rPr lang="en-US" sz="3200" dirty="0" smtClean="0">
                <a:solidFill>
                  <a:schemeClr val="tx1"/>
                </a:solidFill>
                <a:latin typeface="Times New Roman" panose="02020603050405020304" pitchFamily="18" charset="0"/>
                <a:cs typeface="Times New Roman" panose="02020603050405020304" pitchFamily="18" charset="0"/>
              </a:rPr>
              <a:t>pregnancy </a:t>
            </a:r>
            <a:r>
              <a:rPr lang="en-US" sz="3200" dirty="0">
                <a:solidFill>
                  <a:schemeClr val="tx1"/>
                </a:solidFill>
                <a:latin typeface="Times New Roman" panose="02020603050405020304" pitchFamily="18" charset="0"/>
                <a:cs typeface="Times New Roman" panose="02020603050405020304" pitchFamily="18" charset="0"/>
              </a:rPr>
              <a:t>are important because during this period the baby’s organs</a:t>
            </a:r>
            <a:r>
              <a:rPr lang="en-US" sz="3200" dirty="0" smtClean="0">
                <a:solidFill>
                  <a:schemeClr val="tx1"/>
                </a:solidFill>
                <a:latin typeface="Times New Roman" panose="02020603050405020304" pitchFamily="18" charset="0"/>
                <a:cs typeface="Times New Roman" panose="02020603050405020304" pitchFamily="18" charset="0"/>
              </a:rPr>
              <a:t>, like </a:t>
            </a:r>
            <a:r>
              <a:rPr lang="en-US" sz="3200" dirty="0">
                <a:solidFill>
                  <a:schemeClr val="tx1"/>
                </a:solidFill>
                <a:latin typeface="Times New Roman" panose="02020603050405020304" pitchFamily="18" charset="0"/>
                <a:cs typeface="Times New Roman" panose="02020603050405020304" pitchFamily="18" charset="0"/>
              </a:rPr>
              <a:t>brain</a:t>
            </a:r>
            <a:r>
              <a:rPr lang="en-US" sz="3200" dirty="0" smtClean="0">
                <a:solidFill>
                  <a:schemeClr val="tx1"/>
                </a:solidFill>
                <a:latin typeface="Times New Roman" panose="02020603050405020304" pitchFamily="18" charset="0"/>
                <a:cs typeface="Times New Roman" panose="02020603050405020304" pitchFamily="18" charset="0"/>
              </a:rPr>
              <a:t>,</a:t>
            </a:r>
            <a:r>
              <a:rPr lang="ru-RU" sz="3200" dirty="0" smtClean="0">
                <a:solidFill>
                  <a:schemeClr val="tx1"/>
                </a:solidFill>
                <a:latin typeface="Times New Roman" panose="02020603050405020304" pitchFamily="18" charset="0"/>
                <a:cs typeface="Times New Roman" panose="02020603050405020304" pitchFamily="18" charset="0"/>
              </a:rPr>
              <a:t> </a:t>
            </a:r>
            <a:r>
              <a:rPr lang="en-US" sz="3200" dirty="0" smtClean="0">
                <a:solidFill>
                  <a:schemeClr val="tx1"/>
                </a:solidFill>
                <a:latin typeface="Times New Roman" panose="02020603050405020304" pitchFamily="18" charset="0"/>
                <a:cs typeface="Times New Roman" panose="02020603050405020304" pitchFamily="18" charset="0"/>
              </a:rPr>
              <a:t>heart,</a:t>
            </a:r>
            <a:r>
              <a:rPr lang="ru-RU" sz="3200" dirty="0" smtClean="0">
                <a:solidFill>
                  <a:schemeClr val="tx1"/>
                </a:solidFill>
                <a:latin typeface="Times New Roman" panose="02020603050405020304" pitchFamily="18" charset="0"/>
                <a:cs typeface="Times New Roman" panose="02020603050405020304" pitchFamily="18" charset="0"/>
              </a:rPr>
              <a:t> </a:t>
            </a:r>
            <a:r>
              <a:rPr lang="en-US" sz="3200" dirty="0" smtClean="0">
                <a:solidFill>
                  <a:schemeClr val="tx1"/>
                </a:solidFill>
                <a:latin typeface="Times New Roman" panose="02020603050405020304" pitchFamily="18" charset="0"/>
                <a:cs typeface="Times New Roman" panose="02020603050405020304" pitchFamily="18" charset="0"/>
              </a:rPr>
              <a:t>kidneys,</a:t>
            </a:r>
            <a:r>
              <a:rPr lang="ru-RU" sz="3200" dirty="0" smtClean="0">
                <a:solidFill>
                  <a:schemeClr val="tx1"/>
                </a:solidFill>
                <a:latin typeface="Times New Roman" panose="02020603050405020304" pitchFamily="18" charset="0"/>
                <a:cs typeface="Times New Roman" panose="02020603050405020304" pitchFamily="18" charset="0"/>
              </a:rPr>
              <a:t> </a:t>
            </a:r>
            <a:r>
              <a:rPr lang="en-US" sz="3200" dirty="0" smtClean="0">
                <a:solidFill>
                  <a:schemeClr val="tx1"/>
                </a:solidFill>
                <a:latin typeface="Times New Roman" panose="02020603050405020304" pitchFamily="18" charset="0"/>
                <a:cs typeface="Times New Roman" panose="02020603050405020304" pitchFamily="18" charset="0"/>
              </a:rPr>
              <a:t>limbs, eyes </a:t>
            </a:r>
            <a:r>
              <a:rPr lang="en-US" sz="3200" dirty="0">
                <a:solidFill>
                  <a:schemeClr val="tx1"/>
                </a:solidFill>
                <a:latin typeface="Times New Roman" panose="02020603050405020304" pitchFamily="18" charset="0"/>
                <a:cs typeface="Times New Roman" panose="02020603050405020304" pitchFamily="18" charset="0"/>
              </a:rPr>
              <a:t>and ears are being formed. Avoid any medicine during this period. Some medicines, </a:t>
            </a:r>
            <a:r>
              <a:rPr lang="en-US" sz="3200" dirty="0" smtClean="0">
                <a:solidFill>
                  <a:schemeClr val="tx1"/>
                </a:solidFill>
                <a:latin typeface="Times New Roman" panose="02020603050405020304" pitchFamily="18" charset="0"/>
                <a:cs typeface="Times New Roman" panose="02020603050405020304" pitchFamily="18" charset="0"/>
              </a:rPr>
              <a:t>particularly </a:t>
            </a:r>
            <a:r>
              <a:rPr lang="en-US" sz="3200" dirty="0">
                <a:solidFill>
                  <a:schemeClr val="tx1"/>
                </a:solidFill>
                <a:latin typeface="Times New Roman" panose="02020603050405020304" pitchFamily="18" charset="0"/>
                <a:cs typeface="Times New Roman" panose="02020603050405020304" pitchFamily="18" charset="0"/>
              </a:rPr>
              <a:t>pills for sickness, headaches and anxiety should be taken without the advice of the doctor. </a:t>
            </a:r>
            <a:endParaRPr lang="ru-RU" sz="3200" dirty="0">
              <a:solidFill>
                <a:schemeClr val="tx1"/>
              </a:solidFill>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32962" y="481755"/>
            <a:ext cx="3451034" cy="26592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428" y="481755"/>
            <a:ext cx="3947099" cy="2714687"/>
          </a:xfrm>
          <a:prstGeom prst="rect">
            <a:avLst/>
          </a:prstGeom>
        </p:spPr>
      </p:pic>
    </p:spTree>
    <p:extLst>
      <p:ext uri="{BB962C8B-B14F-4D97-AF65-F5344CB8AC3E}">
        <p14:creationId xmlns:p14="http://schemas.microsoft.com/office/powerpoint/2010/main" val="28399775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одзаголовок 1"/>
          <p:cNvSpPr>
            <a:spLocks noGrp="1"/>
          </p:cNvSpPr>
          <p:nvPr>
            <p:ph type="subTitle" idx="1"/>
          </p:nvPr>
        </p:nvSpPr>
        <p:spPr>
          <a:xfrm>
            <a:off x="395536" y="404664"/>
            <a:ext cx="3672408" cy="5832648"/>
          </a:xfrm>
        </p:spPr>
        <p:txBody>
          <a:bodyPr>
            <a:noAutofit/>
          </a:bodyPr>
          <a:lstStyle/>
          <a:p>
            <a:r>
              <a:rPr lang="en-US" sz="3200" dirty="0">
                <a:solidFill>
                  <a:schemeClr val="tx1"/>
                </a:solidFill>
                <a:latin typeface="Times New Roman" panose="02020603050405020304" pitchFamily="18" charset="0"/>
                <a:cs typeface="Times New Roman" panose="02020603050405020304" pitchFamily="18" charset="0"/>
              </a:rPr>
              <a:t>The normal time the baby is in the mother’s womb is about 40 weeks – 9 months and 1 week, but a few days </a:t>
            </a:r>
            <a:r>
              <a:rPr lang="en-US" sz="3200" dirty="0" smtClean="0">
                <a:solidFill>
                  <a:schemeClr val="tx1"/>
                </a:solidFill>
                <a:latin typeface="Times New Roman" panose="02020603050405020304" pitchFamily="18" charset="0"/>
                <a:cs typeface="Times New Roman" panose="02020603050405020304" pitchFamily="18" charset="0"/>
              </a:rPr>
              <a:t>earlier </a:t>
            </a:r>
            <a:r>
              <a:rPr lang="en-US" sz="3200" dirty="0">
                <a:solidFill>
                  <a:schemeClr val="tx1"/>
                </a:solidFill>
                <a:latin typeface="Times New Roman" panose="02020603050405020304" pitchFamily="18" charset="0"/>
                <a:cs typeface="Times New Roman" panose="02020603050405020304" pitchFamily="18" charset="0"/>
              </a:rPr>
              <a:t>or later is within the range of normality. A baby who is born earlier than his time is called premature.</a:t>
            </a:r>
            <a:r>
              <a:rPr lang="en-US" sz="3200" dirty="0"/>
              <a:t> </a:t>
            </a:r>
            <a:endParaRPr lang="ru-RU" sz="3200"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0032" y="1124743"/>
            <a:ext cx="3456384" cy="467078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9463915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Схема 4"/>
          <p:cNvGraphicFramePr/>
          <p:nvPr>
            <p:extLst>
              <p:ext uri="{D42A27DB-BD31-4B8C-83A1-F6EECF244321}">
                <p14:modId xmlns:p14="http://schemas.microsoft.com/office/powerpoint/2010/main" val="3891288565"/>
              </p:ext>
            </p:extLst>
          </p:nvPr>
        </p:nvGraphicFramePr>
        <p:xfrm>
          <a:off x="107504" y="1484784"/>
          <a:ext cx="5328592"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Заголовок 2"/>
          <p:cNvSpPr>
            <a:spLocks noGrp="1"/>
          </p:cNvSpPr>
          <p:nvPr>
            <p:ph type="ctrTitle"/>
          </p:nvPr>
        </p:nvSpPr>
        <p:spPr>
          <a:xfrm>
            <a:off x="683568" y="188640"/>
            <a:ext cx="7772400" cy="1470025"/>
          </a:xfrm>
        </p:spPr>
        <p:txBody>
          <a:bodyPr/>
          <a:lstStyle/>
          <a:p>
            <a:r>
              <a:rPr lang="en-US" b="1" dirty="0" smtClean="0">
                <a:solidFill>
                  <a:srgbClr val="FFFF00"/>
                </a:solidFill>
                <a:latin typeface="Times New Roman" panose="02020603050405020304" pitchFamily="18" charset="0"/>
                <a:cs typeface="Times New Roman" panose="02020603050405020304" pitchFamily="18" charset="0"/>
              </a:rPr>
              <a:t>Your </a:t>
            </a:r>
            <a:r>
              <a:rPr lang="en-US" b="1" dirty="0">
                <a:solidFill>
                  <a:srgbClr val="FFFF00"/>
                </a:solidFill>
                <a:latin typeface="Times New Roman" panose="02020603050405020304" pitchFamily="18" charset="0"/>
                <a:cs typeface="Times New Roman" panose="02020603050405020304" pitchFamily="18" charset="0"/>
              </a:rPr>
              <a:t>developing </a:t>
            </a:r>
            <a:r>
              <a:rPr lang="en-US" b="1" dirty="0" smtClean="0">
                <a:solidFill>
                  <a:srgbClr val="FFFF00"/>
                </a:solidFill>
                <a:latin typeface="Times New Roman" panose="02020603050405020304" pitchFamily="18" charset="0"/>
                <a:cs typeface="Times New Roman" panose="02020603050405020304" pitchFamily="18" charset="0"/>
              </a:rPr>
              <a:t>baby</a:t>
            </a:r>
            <a:r>
              <a:rPr lang="en-US" b="1" dirty="0">
                <a:solidFill>
                  <a:srgbClr val="FFFF00"/>
                </a:solidFill>
                <a:latin typeface="Times New Roman" panose="02020603050405020304" pitchFamily="18" charset="0"/>
                <a:cs typeface="Times New Roman" panose="02020603050405020304" pitchFamily="18" charset="0"/>
              </a:rPr>
              <a:t/>
            </a:r>
            <a:br>
              <a:rPr lang="en-US" b="1" dirty="0">
                <a:solidFill>
                  <a:srgbClr val="FFFF00"/>
                </a:solidFill>
                <a:latin typeface="Times New Roman" panose="02020603050405020304" pitchFamily="18" charset="0"/>
                <a:cs typeface="Times New Roman" panose="02020603050405020304" pitchFamily="18" charset="0"/>
              </a:rPr>
            </a:br>
            <a:r>
              <a:rPr lang="en-US" sz="2800" b="1" i="1" dirty="0" smtClean="0">
                <a:solidFill>
                  <a:srgbClr val="FFFF00"/>
                </a:solidFill>
                <a:latin typeface="Times New Roman" panose="02020603050405020304" pitchFamily="18" charset="0"/>
                <a:cs typeface="Times New Roman" panose="02020603050405020304" pitchFamily="18" charset="0"/>
              </a:rPr>
              <a:t>First </a:t>
            </a:r>
            <a:r>
              <a:rPr lang="en-US" sz="2800" b="1" i="1" dirty="0">
                <a:solidFill>
                  <a:srgbClr val="FFFF00"/>
                </a:solidFill>
                <a:latin typeface="Times New Roman" panose="02020603050405020304" pitchFamily="18" charset="0"/>
                <a:cs typeface="Times New Roman" panose="02020603050405020304" pitchFamily="18" charset="0"/>
              </a:rPr>
              <a:t>trimester (week 1-week 12</a:t>
            </a:r>
            <a:r>
              <a:rPr lang="en-US" sz="2800" b="1" i="1" dirty="0" smtClean="0">
                <a:solidFill>
                  <a:srgbClr val="FFFF00"/>
                </a:solidFill>
                <a:latin typeface="Times New Roman" panose="02020603050405020304" pitchFamily="18" charset="0"/>
                <a:cs typeface="Times New Roman" panose="02020603050405020304" pitchFamily="18" charset="0"/>
              </a:rPr>
              <a:t>)</a:t>
            </a:r>
            <a:r>
              <a:rPr lang="en-US" sz="2800" b="1" i="1" dirty="0">
                <a:solidFill>
                  <a:srgbClr val="FFFF00"/>
                </a:solidFill>
                <a:latin typeface="Times New Roman" panose="02020603050405020304" pitchFamily="18" charset="0"/>
                <a:cs typeface="Times New Roman" panose="02020603050405020304" pitchFamily="18" charset="0"/>
              </a:rPr>
              <a:t/>
            </a:r>
            <a:br>
              <a:rPr lang="en-US" sz="2800" b="1" i="1" dirty="0">
                <a:solidFill>
                  <a:srgbClr val="FFFF00"/>
                </a:solidFill>
                <a:latin typeface="Times New Roman" panose="02020603050405020304" pitchFamily="18" charset="0"/>
                <a:cs typeface="Times New Roman" panose="02020603050405020304" pitchFamily="18" charset="0"/>
              </a:rPr>
            </a:br>
            <a:endParaRPr lang="ru-RU" i="1" dirty="0">
              <a:solidFill>
                <a:srgbClr val="FFFF00"/>
              </a:solidFill>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12160" y="2276872"/>
            <a:ext cx="2743200" cy="27432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695801790"/>
      </p:ext>
    </p:extLst>
  </p:cSld>
  <p:clrMapOvr>
    <a:masterClrMapping/>
  </p:clrMapOvr>
  <p:timing>
    <p:tnLst>
      <p:par>
        <p:cTn id="1" dur="indefinite" restart="never" nodeType="tmRoot"/>
      </p:par>
    </p:tnLst>
  </p:timing>
</p:sld>
</file>

<file path=ppt/theme/theme1.xml><?xml version="1.0" encoding="utf-8"?>
<a:theme xmlns:a="http://schemas.openxmlformats.org/drawingml/2006/main" name="Горизонт">
  <a:themeElements>
    <a:clrScheme name="Горизонт">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Горизонт">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Горизонт">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316</TotalTime>
  <Words>1416</Words>
  <Application>Microsoft Office PowerPoint</Application>
  <PresentationFormat>Экран (4:3)</PresentationFormat>
  <Paragraphs>117</Paragraphs>
  <Slides>22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Горизонт</vt:lpstr>
      <vt:lpstr>Государственное автономное профессиональное образовательное учреждение мурманской области  «Кольский медицинский колледж» </vt:lpstr>
      <vt:lpstr>Целеполагание</vt:lpstr>
      <vt:lpstr>задачи</vt:lpstr>
      <vt:lpstr>Ход занятия</vt:lpstr>
      <vt:lpstr>Методы исследования</vt:lpstr>
      <vt:lpstr>Презентация PowerPoint</vt:lpstr>
      <vt:lpstr>Презентация PowerPoint</vt:lpstr>
      <vt:lpstr>Презентация PowerPoint</vt:lpstr>
      <vt:lpstr>Your developing baby First trimester (week 1-week 12) </vt:lpstr>
      <vt:lpstr>Презентация PowerPoint</vt:lpstr>
      <vt:lpstr>Презентация PowerPoint</vt:lpstr>
      <vt:lpstr>Second trimester (week 13-week 28) </vt:lpstr>
      <vt:lpstr>Презентация PowerPoint</vt:lpstr>
      <vt:lpstr>Презентация PowerPoint</vt:lpstr>
      <vt:lpstr>Third trimester (week 29-week 40) </vt:lpstr>
      <vt:lpstr>Презентация PowerPoint</vt:lpstr>
      <vt:lpstr>Презентация PowerPoint</vt:lpstr>
      <vt:lpstr>Class Tasks</vt:lpstr>
      <vt:lpstr>Home task</vt:lpstr>
      <vt:lpstr>Reflection</vt:lpstr>
      <vt:lpstr>Reference list</vt:lpstr>
      <vt:lpstr>Thank you  for your  attention!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PREGNANCY</dc:title>
  <dc:creator>Катя</dc:creator>
  <cp:lastModifiedBy>Наталья Тарасова</cp:lastModifiedBy>
  <cp:revision>61</cp:revision>
  <dcterms:created xsi:type="dcterms:W3CDTF">2015-03-16T20:08:23Z</dcterms:created>
  <dcterms:modified xsi:type="dcterms:W3CDTF">2018-06-06T07:26:30Z</dcterms:modified>
</cp:coreProperties>
</file>