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6" r:id="rId3"/>
    <p:sldId id="258" r:id="rId4"/>
    <p:sldId id="260" r:id="rId5"/>
    <p:sldId id="261" r:id="rId6"/>
    <p:sldId id="263" r:id="rId7"/>
    <p:sldId id="264" r:id="rId8"/>
    <p:sldId id="262" r:id="rId9"/>
    <p:sldId id="270" r:id="rId10"/>
    <p:sldId id="272" r:id="rId11"/>
    <p:sldId id="271" r:id="rId12"/>
    <p:sldId id="269" r:id="rId13"/>
    <p:sldId id="273" r:id="rId14"/>
    <p:sldId id="274" r:id="rId15"/>
    <p:sldId id="268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18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E34D3-AF3A-4A39-81E5-BF5D5E95B41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2C6F-9F6C-460D-B913-14CE7EB114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A2280-6973-4BC0-B2D8-56F99DBA4D2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419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A519B6D-77E2-4278-AD66-5B4EA904F6D5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8C37DCC-C509-453F-892C-6921F52D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50;\&#1056;&#1072;&#1073;&#1086;&#1095;&#1080;&#1081;%20&#1089;&#1090;&#1086;&#1083;\&#1091;&#1088;&#1086;&#1082;%20&#1085;&#1086;&#1074;&#1080;&#1082;&#1086;&#1074;&#1072;\Zvuki_samoleta_-_Dvigatel_(xMusic.me)(1).mp3" TargetMode="Externa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5;&#1050;\&#1056;&#1072;&#1073;&#1086;&#1095;&#1080;&#1081;%20&#1089;&#1090;&#1086;&#1083;\&#1091;&#1088;&#1086;&#1082;%20&#1085;&#1086;&#1074;&#1080;&#1082;&#1086;&#1074;&#1072;\Zvuki_samoleta_-_Dvigatel_(xMusic.me)(1).mp3" TargetMode="Externa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829444" cy="1214446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Arial Rounded MT Bold" pitchFamily="34" charset="0"/>
              </a:rPr>
              <a:t>Seid</a:t>
            </a:r>
            <a:r>
              <a:rPr lang="en-US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itchFamily="34" charset="0"/>
              </a:rPr>
              <a:t>ihr</a:t>
            </a:r>
            <a:r>
              <a:rPr lang="en-US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itchFamily="34" charset="0"/>
              </a:rPr>
              <a:t>heute</a:t>
            </a:r>
            <a:r>
              <a:rPr lang="en-US" b="1" dirty="0" smtClean="0">
                <a:solidFill>
                  <a:srgbClr val="C00000"/>
                </a:solidFill>
                <a:latin typeface="Arial Rounded MT Bold" pitchFamily="34" charset="0"/>
              </a:rPr>
              <a:t> in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itchFamily="34" charset="0"/>
              </a:rPr>
              <a:t>gute</a:t>
            </a:r>
            <a:r>
              <a:rPr lang="en-US" b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itchFamily="34" charset="0"/>
              </a:rPr>
              <a:t>Stimmung</a:t>
            </a:r>
            <a:r>
              <a:rPr lang="en-US" b="1" dirty="0" smtClean="0">
                <a:solidFill>
                  <a:srgbClr val="C00000"/>
                </a:solidFill>
                <a:latin typeface="Arial Rounded MT Bold" pitchFamily="34" charset="0"/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mirgif.com/mal/jemocii/jemocii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2857520" cy="2857520"/>
          </a:xfrm>
          <a:prstGeom prst="rect">
            <a:avLst/>
          </a:prstGeom>
          <a:noFill/>
        </p:spPr>
      </p:pic>
      <p:pic>
        <p:nvPicPr>
          <p:cNvPr id="1030" name="Picture 6" descr="&amp;Kcy;&amp;rcy;&amp;acy;&amp;scy;&amp;icy;&amp;vcy;&amp;ycy;&amp;iecy; &amp;scy;&amp;mcy;&amp;acy;&amp;jcy;&amp;lcy;&amp;icy;&amp;kcy;&amp;icy; &amp;scy;&amp;mcy;&amp;acy;&amp;jcy;&amp;lcy;&amp;icy;&amp;kcy;&amp;icy; &amp;kcy;&amp;acy;&amp;rcy;&amp;tcy;&amp;icy;&amp;ncy;&amp;kcy;&amp;icy; &amp;gcy;&amp;icy;&amp;fcy;&amp;kcy;&amp;icy; &amp;acy;&amp;ncy;&amp;icy;&amp;mcy;&amp;acy;&amp;tscy;&amp;icy;&amp;i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2428892" cy="26104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5918" y="4286256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 Rounded MT Bold" pitchFamily="34" charset="0"/>
              </a:rPr>
              <a:t>Ja</a:t>
            </a:r>
            <a:r>
              <a:rPr lang="en-US" sz="4400" b="1" dirty="0" smtClean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 Rounded MT Bold" pitchFamily="34" charset="0"/>
              </a:rPr>
              <a:t>ich</a:t>
            </a:r>
            <a:r>
              <a:rPr lang="en-US" sz="44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 Rounded MT Bold" pitchFamily="34" charset="0"/>
              </a:rPr>
              <a:t>bin…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14351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 Rounded MT Bold" pitchFamily="34" charset="0"/>
              </a:rPr>
              <a:t>Nein, </a:t>
            </a:r>
            <a:r>
              <a:rPr lang="en-US" sz="4000" b="1" dirty="0" err="1" smtClean="0">
                <a:solidFill>
                  <a:srgbClr val="002060"/>
                </a:solidFill>
                <a:latin typeface="Arial Rounded MT Bold" pitchFamily="34" charset="0"/>
              </a:rPr>
              <a:t>ich</a:t>
            </a:r>
            <a:r>
              <a:rPr lang="en-US" sz="40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 Rounded MT Bold" pitchFamily="34" charset="0"/>
              </a:rPr>
              <a:t>bin…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6972320" cy="917596"/>
          </a:xfrm>
        </p:spPr>
        <p:txBody>
          <a:bodyPr/>
          <a:lstStyle/>
          <a:p>
            <a:r>
              <a:rPr lang="en-US" b="1" dirty="0" smtClean="0"/>
              <a:t>Die Stra</a:t>
            </a:r>
            <a:r>
              <a:rPr lang="el-GR" b="1" dirty="0" smtClean="0"/>
              <a:t>β</a:t>
            </a:r>
            <a:r>
              <a:rPr lang="en-US" b="1" dirty="0" smtClean="0"/>
              <a:t>e </a:t>
            </a:r>
            <a:r>
              <a:rPr lang="en-US" b="1" dirty="0" err="1" smtClean="0"/>
              <a:t>Unter</a:t>
            </a:r>
            <a:r>
              <a:rPr lang="en-US" b="1" dirty="0" smtClean="0"/>
              <a:t> </a:t>
            </a:r>
            <a:r>
              <a:rPr lang="en-US" b="1" dirty="0" err="1" smtClean="0"/>
              <a:t>der</a:t>
            </a:r>
            <a:r>
              <a:rPr lang="en-US" b="1" dirty="0" smtClean="0"/>
              <a:t> Linden</a:t>
            </a:r>
            <a:endParaRPr lang="ru-RU" b="1" dirty="0"/>
          </a:p>
        </p:txBody>
      </p:sp>
      <p:pic>
        <p:nvPicPr>
          <p:cNvPr id="29698" name="Picture 2" descr="http://shegby.ru/upload/gallery/529a40e8ea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96628"/>
            <a:ext cx="6643734" cy="4982801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en-US" b="1" dirty="0" err="1" smtClean="0"/>
              <a:t>Der</a:t>
            </a:r>
            <a:r>
              <a:rPr lang="en-US" b="1" dirty="0" smtClean="0"/>
              <a:t> </a:t>
            </a:r>
            <a:r>
              <a:rPr lang="en-US" b="1" dirty="0" err="1" smtClean="0"/>
              <a:t>Kurfürstendamm</a:t>
            </a:r>
            <a:endParaRPr lang="ru-RU" b="1" dirty="0"/>
          </a:p>
        </p:txBody>
      </p:sp>
      <p:pic>
        <p:nvPicPr>
          <p:cNvPr id="30722" name="Picture 2" descr="http://c7.alamy.com/zooms/eed741f93fb74734add2f4f94f69a6d9/berlin-kaiser-wilhelm-gedchtniskirche-church-kurfrstendamm-kurfrsten-aea79h.jpg"/>
          <p:cNvPicPr>
            <a:picLocks noChangeAspect="1" noChangeArrowheads="1"/>
          </p:cNvPicPr>
          <p:nvPr/>
        </p:nvPicPr>
        <p:blipFill>
          <a:blip r:embed="rId2"/>
          <a:srcRect b="3932"/>
          <a:stretch>
            <a:fillRect/>
          </a:stretch>
        </p:blipFill>
        <p:spPr bwMode="auto">
          <a:xfrm>
            <a:off x="1714480" y="1500174"/>
            <a:ext cx="7178052" cy="4794748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fetravelcompany.eu/wp-content/uploads/2015/11/%D0%91%D1%80%D0%B0%D0%BD%D0%B4%D0%B5%D0%BD%D0%B1%D1%83%D1%80%D0%B3%D1%81%D0%BA%D0%B8%D0%B5-%D0%B2%D0%BE%D1%80%D0%BE%D1%82%D0%B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6107948" cy="4071966"/>
          </a:xfrm>
          <a:prstGeom prst="roundRect">
            <a:avLst/>
          </a:prstGeom>
          <a:noFill/>
        </p:spPr>
      </p:pic>
      <p:pic>
        <p:nvPicPr>
          <p:cNvPr id="1028" name="Picture 4" descr="http://www.lodging-germany.com/albums/berlin/photos/berlin-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6072230" cy="4043088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Der</a:t>
            </a:r>
            <a:r>
              <a:rPr lang="en-US" b="1" dirty="0" smtClean="0">
                <a:solidFill>
                  <a:srgbClr val="002060"/>
                </a:solidFill>
              </a:rPr>
              <a:t> Berliner Dom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://media-cdn.tripadvisor.com/media/photo-s/00/0f/cb/85/berliner-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5720"/>
            <a:ext cx="7239014" cy="5422682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2969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Das </a:t>
            </a:r>
            <a:r>
              <a:rPr lang="en-US" b="1" dirty="0" err="1" smtClean="0">
                <a:solidFill>
                  <a:srgbClr val="002060"/>
                </a:solidFill>
              </a:rPr>
              <a:t>Schloss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Charlottenburg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2774" name="Picture 6" descr="http://venividi.s3.eu-central-1.amazonaws.com/sites/default/files/styles/large/public/images/20309/vid_na_dvorec_sharlottenburg_v_ber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671870" cy="4815078"/>
          </a:xfrm>
          <a:prstGeom prst="roundRect">
            <a:avLst/>
          </a:prstGeom>
          <a:noFill/>
        </p:spPr>
      </p:pic>
      <p:pic>
        <p:nvPicPr>
          <p:cNvPr id="32772" name="Picture 4" descr="http://euro-vacation.ru/wp-content/uploads/2014/09/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71562"/>
            <a:ext cx="7286676" cy="5486438"/>
          </a:xfrm>
          <a:prstGeom prst="roundRect">
            <a:avLst/>
          </a:prstGeom>
          <a:noFill/>
        </p:spPr>
      </p:pic>
      <p:pic>
        <p:nvPicPr>
          <p:cNvPr id="32770" name="Picture 2" descr="http://travel-wiki.ru/images/articles/96/schloss_charlottenbur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357298"/>
            <a:ext cx="6500826" cy="5868196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2-tub-ru.yandex.net/i?id=961152e21eca2dba246a66ba40809a84&amp;n=33&amp;h=215&amp;w=3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6996269" cy="4572032"/>
          </a:xfrm>
          <a:prstGeom prst="roundRect">
            <a:avLst/>
          </a:prstGeom>
          <a:noFill/>
        </p:spPr>
      </p:pic>
      <p:pic>
        <p:nvPicPr>
          <p:cNvPr id="3" name="Picture 4" descr="https://www.colourbox.com/preview/7093910-cologne-cathedral-germany-north-rhine-westpha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642188"/>
            <a:ext cx="5000660" cy="5215812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45719"/>
          </a:xfrm>
        </p:spPr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3798" name="AutoShape 6" descr="http://%D1%81%D0%B8%D1%82%D1%83%D1%80.%D1%80%D1%84/attachments/Image/aussenansicht-nord.jpg?template=gener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://%D1%81%D0%B8%D1%82%D1%83%D1%80.%D1%80%D1%84/attachments/Image/aussenansicht-nord.jpg?template=gener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1" name="Picture 9" descr="C:\Documents and Settings\ПК\Мои документы\Загрузки\aussenansicht-n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5619766" cy="4808914"/>
          </a:xfrm>
          <a:prstGeom prst="roundRect">
            <a:avLst/>
          </a:prstGeom>
          <a:noFill/>
        </p:spPr>
      </p:pic>
      <p:pic>
        <p:nvPicPr>
          <p:cNvPr id="33805" name="Picture 13" descr="http://to-world-travel.ru/img/2015/042605/4735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838450"/>
            <a:ext cx="5334000" cy="4019550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www.nice-places.com/data/articles/gallery/806/14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608002" cy="57864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ravel-profi.ru/images/upload/articles/356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14620"/>
            <a:ext cx="5715000" cy="3810000"/>
          </a:xfrm>
          <a:prstGeom prst="rect">
            <a:avLst/>
          </a:prstGeom>
          <a:noFill/>
        </p:spPr>
      </p:pic>
      <p:pic>
        <p:nvPicPr>
          <p:cNvPr id="35844" name="Picture 4" descr="https://m.euromag.ru/storage/c/2013/02/12/1360664524_954813_80.jpg"/>
          <p:cNvPicPr>
            <a:picLocks noChangeAspect="1" noChangeArrowheads="1"/>
          </p:cNvPicPr>
          <p:nvPr/>
        </p:nvPicPr>
        <p:blipFill>
          <a:blip r:embed="rId3"/>
          <a:srcRect b="42307"/>
          <a:stretch>
            <a:fillRect/>
          </a:stretch>
        </p:blipFill>
        <p:spPr bwMode="auto">
          <a:xfrm>
            <a:off x="3571868" y="285728"/>
            <a:ext cx="5334000" cy="2000264"/>
          </a:xfrm>
          <a:prstGeom prst="rect">
            <a:avLst/>
          </a:prstGeom>
          <a:noFill/>
        </p:spPr>
      </p:pic>
      <p:pic>
        <p:nvPicPr>
          <p:cNvPr id="35846" name="Picture 6" descr="http://cdn.fishki.net/upload/post/201502/26/1442834/1_karneval_2015-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450307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www.votpusk.ru/story/edit/foto/small/186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www.votpusk.ru/story/edit/foto/small/186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9" name="Picture 5" descr="C:\Documents and Settings\ПК\Мои документы\Загрузки\18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714356"/>
            <a:ext cx="5525446" cy="3100389"/>
          </a:xfrm>
          <a:prstGeom prst="round2DiagRect">
            <a:avLst/>
          </a:prstGeom>
          <a:noFill/>
        </p:spPr>
      </p:pic>
      <p:pic>
        <p:nvPicPr>
          <p:cNvPr id="36871" name="Picture 7" descr="http://socprof-people.ru/zixeyogi/13126-voronezh-magaziny-nemeckoy-odezh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5434198" cy="3609018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642919"/>
            <a:ext cx="6886596" cy="928693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  <a:latin typeface="Arial Rounded MT Bold" pitchFamily="34" charset="0"/>
              </a:rPr>
              <a:t>das Sprichwort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571612"/>
            <a:ext cx="6572296" cy="3286148"/>
          </a:xfrm>
        </p:spPr>
        <p:txBody>
          <a:bodyPr/>
          <a:lstStyle/>
          <a:p>
            <a:r>
              <a:rPr lang="de-DE" sz="3600" b="1" dirty="0" smtClean="0">
                <a:solidFill>
                  <a:schemeClr val="tx1"/>
                </a:solidFill>
                <a:latin typeface="Arial Rounded MT Bold" pitchFamily="34" charset="0"/>
              </a:rPr>
              <a:t>Man reist nach Osten,</a:t>
            </a:r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de-DE" sz="3600" b="1" dirty="0" smtClean="0">
                <a:solidFill>
                  <a:schemeClr val="tx1"/>
                </a:solidFill>
                <a:latin typeface="Arial Rounded MT Bold" pitchFamily="34" charset="0"/>
              </a:rPr>
              <a:t>Man reist nach Westen,</a:t>
            </a:r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de-DE" sz="3600" b="1" dirty="0" smtClean="0">
                <a:solidFill>
                  <a:schemeClr val="tx1"/>
                </a:solidFill>
                <a:latin typeface="Arial Rounded MT Bold" pitchFamily="34" charset="0"/>
              </a:rPr>
              <a:t>Aber zu Hause ist es </a:t>
            </a:r>
          </a:p>
          <a:p>
            <a:r>
              <a:rPr lang="de-DE" sz="3600" b="1" dirty="0" smtClean="0">
                <a:solidFill>
                  <a:schemeClr val="tx1"/>
                </a:solidFill>
                <a:latin typeface="Arial Rounded MT Bold" pitchFamily="34" charset="0"/>
              </a:rPr>
              <a:t>am besten!</a:t>
            </a:r>
            <a:endParaRPr lang="ru-RU" sz="3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2760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4572008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гостях хорошо,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дома лучше!</a:t>
            </a:r>
            <a:r>
              <a:rPr lang="ru-RU" sz="36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31" y="1142984"/>
            <a:ext cx="7971169" cy="480800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vuki_samoleta_-_Dvigatel_(xMusic.me)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28794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85794"/>
            <a:ext cx="6972320" cy="4000528"/>
          </a:xfrm>
        </p:spPr>
        <p:txBody>
          <a:bodyPr/>
          <a:lstStyle/>
          <a:p>
            <a:r>
              <a:rPr lang="de-DE" b="1" dirty="0" smtClean="0">
                <a:solidFill>
                  <a:srgbClr val="002060"/>
                </a:solidFill>
              </a:rPr>
              <a:t>- Welche Städte habt ihr heute besucht?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de-DE" b="1" dirty="0" smtClean="0">
                <a:solidFill>
                  <a:srgbClr val="002060"/>
                </a:solidFill>
              </a:rPr>
              <a:t>- Was habt ihr Neues und Interessantes erfahren?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de-DE" b="1" dirty="0" smtClean="0">
                <a:solidFill>
                  <a:srgbClr val="002060"/>
                </a:solidFill>
              </a:rPr>
              <a:t>- Seid ihr mit der Stunde zufrieden?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</a:p>
        </p:txBody>
      </p:sp>
      <p:pic>
        <p:nvPicPr>
          <p:cNvPr id="37891" name="Picture 3" descr="https://im0-tub-ru.yandex.net/i?id=f2cee1f655b32948e295733be3c32528&amp;n=33&amp;h=215&amp;w=215"/>
          <p:cNvPicPr>
            <a:picLocks noChangeAspect="1" noChangeArrowheads="1"/>
          </p:cNvPicPr>
          <p:nvPr/>
        </p:nvPicPr>
        <p:blipFill>
          <a:blip r:embed="rId2"/>
          <a:srcRect l="10465" t="9303" r="9302" b="10464"/>
          <a:stretch>
            <a:fillRect/>
          </a:stretch>
        </p:blipFill>
        <p:spPr bwMode="auto">
          <a:xfrm>
            <a:off x="2000232" y="4429132"/>
            <a:ext cx="1643074" cy="1643074"/>
          </a:xfrm>
          <a:prstGeom prst="roundRect">
            <a:avLst/>
          </a:prstGeom>
          <a:noFill/>
        </p:spPr>
      </p:pic>
      <p:pic>
        <p:nvPicPr>
          <p:cNvPr id="37893" name="Picture 5" descr="http://s1.iconbird.com/ico/0612/vistabasesoftwareicons/w64h641339252439BoxBlue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14818"/>
            <a:ext cx="2000264" cy="2000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478632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JA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72330" y="528638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NEIN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1000108"/>
            <a:ext cx="45719" cy="4175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16" y="162964"/>
            <a:ext cx="309634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0" y="4820631"/>
            <a:ext cx="2348745" cy="197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28" y="47238"/>
            <a:ext cx="3072686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571744"/>
            <a:ext cx="2229295" cy="131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000108"/>
            <a:ext cx="185518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03" y="1268760"/>
            <a:ext cx="30781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63" y="5240004"/>
            <a:ext cx="1993152" cy="156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80" y="4561602"/>
            <a:ext cx="1961969" cy="23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04" y="3771102"/>
            <a:ext cx="967314" cy="137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" y="3363034"/>
            <a:ext cx="1295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99" y="3356992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44" y="5275976"/>
            <a:ext cx="1905000" cy="154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24" y="3847227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36" y="3286124"/>
            <a:ext cx="2623406" cy="191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83" y="35222"/>
            <a:ext cx="1583917" cy="88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871" y="858767"/>
            <a:ext cx="1492129" cy="110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928802"/>
            <a:ext cx="2180193" cy="136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48" y="5275976"/>
            <a:ext cx="1364848" cy="15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40"/>
            <a:ext cx="2133179" cy="14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93" y="54958"/>
            <a:ext cx="1644837" cy="11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357562"/>
            <a:ext cx="9100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b="1" i="1" dirty="0">
              <a:solidFill>
                <a:srgbClr val="FF0000"/>
              </a:solidFill>
              <a:cs typeface="Narkisim" panose="020E0502050101010101" pitchFamily="34" charset="-79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786190"/>
            <a:ext cx="1895949" cy="1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357430"/>
            <a:ext cx="183569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81263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c27a5d38b3ecdaf117fa8cdb85122c38&amp;n=33&amp;h=215&amp;w=3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974603" cy="5214974"/>
          </a:xfrm>
          <a:prstGeom prst="roundRect">
            <a:avLst/>
          </a:prstGeom>
          <a:noFill/>
        </p:spPr>
      </p:pic>
      <p:pic>
        <p:nvPicPr>
          <p:cNvPr id="3" name="Picture 8" descr="http://static.tonkosti.ru/images/3/31/%D0%9C%D1%83%D0%B7%D0%B5%D0%B9%D0%BD%D1%8B%D0%B9_%D0%BE%D1%81%D1%82%D1%80%D0%BE%D0%B2,_%D0%BC%D1%83%D0%B7%D0%B5%D0%B9_%D0%91%D0%BE%D0%B4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034090" cy="5429288"/>
          </a:xfrm>
          <a:prstGeom prst="roundRect">
            <a:avLst/>
          </a:prstGeom>
          <a:noFill/>
        </p:spPr>
      </p:pic>
      <p:pic>
        <p:nvPicPr>
          <p:cNvPr id="4" name="Picture 4" descr="http://blog.biletbayi.com/wp-content/uploads/2015/11/Alexanderplatz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8570894" cy="5715040"/>
          </a:xfrm>
          <a:prstGeom prst="roundRect">
            <a:avLst/>
          </a:prstGeom>
          <a:noFill/>
        </p:spPr>
      </p:pic>
      <p:pic>
        <p:nvPicPr>
          <p:cNvPr id="5" name="Picture 10" descr="http://www.studfiles.ru/html/2706/299/html_EqSiY_GBuz.2AA7/htmlconvd-SvCTsx_html_m2a2afd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85856"/>
            <a:ext cx="7500990" cy="6114938"/>
          </a:xfrm>
          <a:prstGeom prst="roundRect">
            <a:avLst/>
          </a:prstGeom>
          <a:noFill/>
        </p:spPr>
      </p:pic>
      <p:pic>
        <p:nvPicPr>
          <p:cNvPr id="6" name="Picture 14" descr="http://fb.ru/misc/i/gallery/31656/13814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285860"/>
            <a:ext cx="8082927" cy="5357826"/>
          </a:xfrm>
          <a:prstGeom prst="roundRect">
            <a:avLst/>
          </a:prstGeom>
          <a:noFill/>
        </p:spPr>
      </p:pic>
      <p:pic>
        <p:nvPicPr>
          <p:cNvPr id="7" name="Picture 12" descr="http://www.provostthebook.com/uploads/5/8/3/7/5837372/5018551.jpeg?7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928670"/>
            <a:ext cx="8595355" cy="2786082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7286676" cy="917596"/>
          </a:xfrm>
        </p:spPr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Wozu</a:t>
            </a:r>
            <a:r>
              <a:rPr lang="en-US" i="1" dirty="0" smtClean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reisen</a:t>
            </a:r>
            <a:r>
              <a:rPr lang="en-US" i="1" dirty="0" smtClean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die </a:t>
            </a:r>
            <a:r>
              <a:rPr lang="en-US" i="1" dirty="0" err="1" smtClean="0">
                <a:solidFill>
                  <a:srgbClr val="C0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Menschen</a:t>
            </a:r>
            <a:r>
              <a:rPr lang="ru-RU" i="1" dirty="0" smtClean="0">
                <a:solidFill>
                  <a:srgbClr val="C00000"/>
                </a:solidFill>
                <a:cs typeface="Narkisim" panose="020E0502050101010101" pitchFamily="34" charset="-79"/>
              </a:rPr>
              <a:t>?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285860"/>
            <a:ext cx="7358114" cy="4929222"/>
          </a:xfrm>
        </p:spPr>
        <p:txBody>
          <a:bodyPr/>
          <a:lstStyle/>
          <a:p>
            <a:pPr marL="45720" indent="0">
              <a:buNone/>
            </a:pPr>
            <a:r>
              <a:rPr lang="ru-RU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-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…um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mehr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über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fremdes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Land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zu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wissen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und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neue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Landschaften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zu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genießen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endParaRPr lang="ru-RU" sz="3000" b="1" dirty="0" smtClean="0">
              <a:cs typeface="Narkisim" panose="020E0502050101010101" pitchFamily="34" charset="-79"/>
            </a:endParaRPr>
          </a:p>
          <a:p>
            <a:pPr marL="45720" indent="0">
              <a:buNone/>
            </a:pP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-…um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alte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Freunde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zu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besuchen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de-DE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und neue Freunde zu suchen.</a:t>
            </a:r>
          </a:p>
          <a:p>
            <a:pPr marL="45720" indent="0">
              <a:buNone/>
            </a:pP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-…um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etwas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zu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kaufen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und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durch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die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Städte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zu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laufen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endParaRPr lang="ru-RU" sz="3000" b="1" dirty="0" smtClean="0">
              <a:cs typeface="Narkisim" panose="020E0502050101010101" pitchFamily="34" charset="-79"/>
            </a:endParaRPr>
          </a:p>
          <a:p>
            <a:pPr marL="45720" indent="0">
              <a:buNone/>
            </a:pP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-…um seine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Probleme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zu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vergessen</a:t>
            </a:r>
            <a:endParaRPr lang="en-US" sz="3000" b="1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45720" indent="0">
              <a:buNone/>
            </a:pPr>
            <a:r>
              <a:rPr lang="ru-RU" sz="3000" b="1" dirty="0" smtClean="0">
                <a:cs typeface="Narkisim" panose="020E0502050101010101" pitchFamily="34" charset="-79"/>
              </a:rPr>
              <a:t>   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und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neue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Speise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zu</a:t>
            </a:r>
            <a:r>
              <a:rPr lang="en-US" sz="30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000" b="1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essen</a:t>
            </a:r>
            <a:r>
              <a:rPr lang="ru-RU" sz="3000" b="1" dirty="0" smtClean="0">
                <a:cs typeface="Narkisim" panose="020E0502050101010101" pitchFamily="34" charset="-79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686568" cy="107157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Womit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beginnt</a:t>
            </a:r>
            <a:r>
              <a:rPr lang="en-US" b="1" i="1" dirty="0" smtClean="0">
                <a:solidFill>
                  <a:srgbClr val="C00000"/>
                </a:solidFill>
              </a:rPr>
              <a:t> die </a:t>
            </a:r>
            <a:r>
              <a:rPr lang="en-US" b="1" i="1" dirty="0" err="1" smtClean="0">
                <a:solidFill>
                  <a:srgbClr val="C00000"/>
                </a:solidFill>
              </a:rPr>
              <a:t>Reise</a:t>
            </a:r>
            <a:r>
              <a:rPr lang="en-US" b="1" i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14422"/>
            <a:ext cx="2643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1.Zuerst</a:t>
            </a:r>
          </a:p>
          <a:p>
            <a:pPr marL="4572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2.Dann</a:t>
            </a:r>
          </a:p>
          <a:p>
            <a:pPr marL="4572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3.Danach</a:t>
            </a:r>
          </a:p>
          <a:p>
            <a:pPr marL="4572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4.Später</a:t>
            </a:r>
          </a:p>
          <a:p>
            <a:pPr marL="4572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5.Zuletzt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8" descr="https://im0-tub-ru.yandex.net/i?id=c49d97e1232ab0827d388428ec6c28d9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14422"/>
            <a:ext cx="3076575" cy="2047876"/>
          </a:xfrm>
          <a:prstGeom prst="roundRect">
            <a:avLst/>
          </a:prstGeom>
          <a:noFill/>
        </p:spPr>
      </p:pic>
      <p:pic>
        <p:nvPicPr>
          <p:cNvPr id="8194" name="Picture 2" descr="http://www.001.by/img/img/germany.gif"/>
          <p:cNvPicPr>
            <a:picLocks noChangeAspect="1" noChangeArrowheads="1"/>
          </p:cNvPicPr>
          <p:nvPr/>
        </p:nvPicPr>
        <p:blipFill>
          <a:blip r:embed="rId3"/>
          <a:srcRect l="28750" t="8188" r="28750" b="14847"/>
          <a:stretch>
            <a:fillRect/>
          </a:stretch>
        </p:blipFill>
        <p:spPr bwMode="auto">
          <a:xfrm>
            <a:off x="6500826" y="1142984"/>
            <a:ext cx="2428892" cy="3357586"/>
          </a:xfrm>
          <a:prstGeom prst="roundRect">
            <a:avLst/>
          </a:prstGeom>
          <a:noFill/>
        </p:spPr>
      </p:pic>
      <p:pic>
        <p:nvPicPr>
          <p:cNvPr id="19460" name="Picture 4" descr="https://im0-tub-ru.yandex.net/i?id=09cea556ec3febbb491f203cfff3d8ab&amp;n=33&amp;h=215&amp;w=318"/>
          <p:cNvPicPr>
            <a:picLocks noChangeAspect="1" noChangeArrowheads="1"/>
          </p:cNvPicPr>
          <p:nvPr/>
        </p:nvPicPr>
        <p:blipFill>
          <a:blip r:embed="rId4"/>
          <a:srcRect l="25944"/>
          <a:stretch>
            <a:fillRect/>
          </a:stretch>
        </p:blipFill>
        <p:spPr bwMode="auto">
          <a:xfrm>
            <a:off x="6186488" y="4157928"/>
            <a:ext cx="2957512" cy="2700072"/>
          </a:xfrm>
          <a:prstGeom prst="roundRect">
            <a:avLst/>
          </a:prstGeom>
          <a:noFill/>
        </p:spPr>
      </p:pic>
      <p:pic>
        <p:nvPicPr>
          <p:cNvPr id="19462" name="Picture 6" descr="https://im1-tub-ru.yandex.net/i?id=6587dde8cb0ef8b37817d9b90b16e810&amp;n=33&amp;h=215&amp;w=3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0683" y="3429000"/>
            <a:ext cx="3880909" cy="2286016"/>
          </a:xfrm>
          <a:prstGeom prst="roundRect">
            <a:avLst/>
          </a:prstGeom>
          <a:noFill/>
        </p:spPr>
      </p:pic>
      <p:pic>
        <p:nvPicPr>
          <p:cNvPr id="19466" name="Picture 10" descr="http://www.youne.com/wp-content/uploads/2013/11/happy-shopping-time-366x2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29132"/>
            <a:ext cx="3486150" cy="2190750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718" y="2357430"/>
            <a:ext cx="214282" cy="71438"/>
          </a:xfrm>
        </p:spPr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31" y="1142984"/>
            <a:ext cx="7971169" cy="480800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vuki_samoleta_-_Dvigatel_(xMusic.me)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28794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736"/>
            <a:ext cx="6423042" cy="4643470"/>
          </a:xfrm>
        </p:spPr>
        <p:txBody>
          <a:bodyPr/>
          <a:lstStyle/>
          <a:p>
            <a:r>
              <a:rPr lang="ru-RU" i="1" dirty="0" smtClean="0">
                <a:latin typeface="+mn-lt"/>
              </a:rPr>
              <a:t/>
            </a:r>
            <a:br>
              <a:rPr lang="ru-RU" i="1" dirty="0" smtClean="0">
                <a:latin typeface="+mn-lt"/>
              </a:rPr>
            </a:br>
            <a:endParaRPr lang="ru-RU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17" y="571481"/>
            <a:ext cx="7143801" cy="714379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Augengymnastik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Die Spree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s://im2-tub-ru.yandex.net/i?id=16b56e2bcbfbbef450914c28747a4a7e&amp;n=33&amp;h=215&amp;w=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357298"/>
            <a:ext cx="6357315" cy="3786214"/>
          </a:xfrm>
          <a:prstGeom prst="roundRect">
            <a:avLst/>
          </a:prstGeom>
          <a:noFill/>
        </p:spPr>
      </p:pic>
      <p:pic>
        <p:nvPicPr>
          <p:cNvPr id="28676" name="Picture 4" descr="http://www.bestbridge.net/data/upimages/vladimir/europe_ge/oberbaumbruck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438274"/>
            <a:ext cx="4762500" cy="5419726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езентац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Презентация3</Template>
  <TotalTime>469</TotalTime>
  <Words>145</Words>
  <Application>Microsoft Office PowerPoint</Application>
  <PresentationFormat>Экран (4:3)</PresentationFormat>
  <Paragraphs>35</Paragraphs>
  <Slides>21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Презентация3</vt:lpstr>
      <vt:lpstr>Seid ihr heute in gute Stimmung?</vt:lpstr>
      <vt:lpstr>das Sprichwort</vt:lpstr>
      <vt:lpstr>Слайд 3</vt:lpstr>
      <vt:lpstr>Слайд 4</vt:lpstr>
      <vt:lpstr>Wozu reisen die Menschen? </vt:lpstr>
      <vt:lpstr>Womit beginnt die Reise?</vt:lpstr>
      <vt:lpstr>Слайд 7</vt:lpstr>
      <vt:lpstr> </vt:lpstr>
      <vt:lpstr>Die Spree</vt:lpstr>
      <vt:lpstr>Die Straβe Unter der Linden</vt:lpstr>
      <vt:lpstr>Der Kurfürstendamm</vt:lpstr>
      <vt:lpstr>Слайд 12</vt:lpstr>
      <vt:lpstr>Der Berliner Dom</vt:lpstr>
      <vt:lpstr>Das Schloss Charlottenburg</vt:lpstr>
      <vt:lpstr>Слайд 15</vt:lpstr>
      <vt:lpstr>Слайд 16</vt:lpstr>
      <vt:lpstr>Слайд 17</vt:lpstr>
      <vt:lpstr>Слайд 18</vt:lpstr>
      <vt:lpstr>Слайд 19</vt:lpstr>
      <vt:lpstr>Слайд 20</vt:lpstr>
      <vt:lpstr>- Welche Städte habt ihr heute besucht?  - Was habt ihr Neues und Interessantes erfahren? - Seid ihr mit der Stunde zufrieden?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15</cp:revision>
  <dcterms:created xsi:type="dcterms:W3CDTF">2017-02-05T16:14:10Z</dcterms:created>
  <dcterms:modified xsi:type="dcterms:W3CDTF">2017-02-07T19:56:32Z</dcterms:modified>
</cp:coreProperties>
</file>