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85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50033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Русские прялки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714612" y="4286256"/>
            <a:ext cx="5972188" cy="1839907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искусства,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Саренко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Татьяна Егоровна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Сакмарская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прялка\2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рялка\2\img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прялка\2\1307362955_spinning-whee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85750"/>
            <a:ext cx="607695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рялка\2\1307362920_spinning-whee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485900"/>
            <a:ext cx="752475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прялка\2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прялка\2\img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прялка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прялка\2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прялка\2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прялка\2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ялка\1\00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прялок</a:t>
            </a:r>
            <a:endParaRPr lang="ru-RU" dirty="0"/>
          </a:p>
        </p:txBody>
      </p:sp>
      <p:pic>
        <p:nvPicPr>
          <p:cNvPr id="3" name="Содержимое 3" descr="prja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2376808" cy="5257559"/>
          </a:xfrm>
          <a:prstGeom prst="rect">
            <a:avLst/>
          </a:prstGeom>
        </p:spPr>
      </p:pic>
      <p:pic>
        <p:nvPicPr>
          <p:cNvPr id="4" name="Picture 2" descr="M:\НОВОЕ ДЛЯ САЙТА\1321174779_vereteno.jpg"/>
          <p:cNvPicPr>
            <a:picLocks noChangeAspect="1" noChangeArrowheads="1"/>
          </p:cNvPicPr>
          <p:nvPr/>
        </p:nvPicPr>
        <p:blipFill>
          <a:blip r:embed="rId3"/>
          <a:srcRect r="34400"/>
          <a:stretch>
            <a:fillRect/>
          </a:stretch>
        </p:blipFill>
        <p:spPr bwMode="auto">
          <a:xfrm>
            <a:off x="4343400" y="1371600"/>
            <a:ext cx="3124200" cy="2505075"/>
          </a:xfrm>
          <a:prstGeom prst="rect">
            <a:avLst/>
          </a:prstGeom>
          <a:noFill/>
        </p:spPr>
      </p:pic>
      <p:pic>
        <p:nvPicPr>
          <p:cNvPr id="5" name="Picture 3" descr="M:\НОВОЕ ДЛЯ САЙТА\bop-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962400"/>
            <a:ext cx="5167338" cy="250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прялка\2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прялка\3\00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прялка\3\4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192" y="0"/>
            <a:ext cx="3785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прялка\3\hello_html_m461c7d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ялка\3\img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прялка\3\img1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прялка\3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и форма имеют символическое значение</a:t>
            </a:r>
            <a:endParaRPr lang="ru-RU" dirty="0"/>
          </a:p>
        </p:txBody>
      </p:sp>
      <p:pic>
        <p:nvPicPr>
          <p:cNvPr id="3" name="Содержимое 3" descr="38498bdb3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313626" cy="1552575"/>
          </a:xfrm>
          <a:prstGeom prst="rect">
            <a:avLst/>
          </a:prstGeom>
        </p:spPr>
      </p:pic>
      <p:pic>
        <p:nvPicPr>
          <p:cNvPr id="4" name="Picture 3" descr="M:\НОВОЕ ДЛЯ САЙТА\i_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73922"/>
            <a:ext cx="4572000" cy="3304673"/>
          </a:xfrm>
          <a:prstGeom prst="rect">
            <a:avLst/>
          </a:prstGeom>
          <a:noFill/>
        </p:spPr>
      </p:pic>
      <p:pic>
        <p:nvPicPr>
          <p:cNvPr id="5" name="Picture 2" descr="M:\НОВОЕ ДЛЯ САЙТА\znakisvastiki.gif"/>
          <p:cNvPicPr>
            <a:picLocks noChangeAspect="1" noChangeArrowheads="1"/>
          </p:cNvPicPr>
          <p:nvPr/>
        </p:nvPicPr>
        <p:blipFill>
          <a:blip r:embed="rId4"/>
          <a:srcRect t="16000" b="14667"/>
          <a:stretch>
            <a:fillRect/>
          </a:stretch>
        </p:blipFill>
        <p:spPr bwMode="auto">
          <a:xfrm>
            <a:off x="5562600" y="3429000"/>
            <a:ext cx="28575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орнамента на прялках</a:t>
            </a:r>
            <a:endParaRPr lang="ru-RU" dirty="0"/>
          </a:p>
        </p:txBody>
      </p:sp>
      <p:pic>
        <p:nvPicPr>
          <p:cNvPr id="3" name="Содержимое 3" descr="Prjalka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81488"/>
            <a:ext cx="7815291" cy="4792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ялка\1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0105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орнамента на прялках</a:t>
            </a:r>
            <a:endParaRPr lang="ru-RU" dirty="0"/>
          </a:p>
        </p:txBody>
      </p:sp>
      <p:pic>
        <p:nvPicPr>
          <p:cNvPr id="3" name="Содержимое 3" descr="Prjalka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527286" cy="4873625"/>
          </a:xfrm>
          <a:prstGeom prst="rect">
            <a:avLst/>
          </a:prstGeom>
        </p:spPr>
      </p:pic>
      <p:pic>
        <p:nvPicPr>
          <p:cNvPr id="4" name="Picture 5" descr="M:\НОВОЕ ДЛЯ САЙТА\Prjalka156.jpg"/>
          <p:cNvPicPr>
            <a:picLocks noChangeAspect="1" noChangeArrowheads="1"/>
          </p:cNvPicPr>
          <p:nvPr/>
        </p:nvPicPr>
        <p:blipFill>
          <a:blip r:embed="rId3"/>
          <a:srcRect r="26859"/>
          <a:stretch>
            <a:fillRect/>
          </a:stretch>
        </p:blipFill>
        <p:spPr bwMode="auto">
          <a:xfrm>
            <a:off x="4343400" y="1981200"/>
            <a:ext cx="4191000" cy="375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прялка\3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прялка\3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прялка\3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ялка\1\922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ялка\1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рялка\1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ялка\1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ялка\1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рялка\2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</Words>
  <PresentationFormat>Экран (4:3)</PresentationFormat>
  <Paragraphs>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Русские прялки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Виды прялок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Цвет и форма имеют символическое значение</vt:lpstr>
      <vt:lpstr>Элементы орнамента на прялках</vt:lpstr>
      <vt:lpstr>Элементы орнамента на прялках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2018-06-03T06:35:11Z</dcterms:created>
  <dcterms:modified xsi:type="dcterms:W3CDTF">2018-06-03T11:12:43Z</dcterms:modified>
</cp:coreProperties>
</file>