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wdp" ContentType="image/vnd.ms-photo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66"/>
    <a:srgbClr val="006600"/>
    <a:srgbClr val="80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2" name="Picture 14" descr="https://r.mtdata.ru/r480x-/u19/photo0F6F/20890808034-0/original.jp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1667" b="96667" l="10000" r="90000"/>
                    </a14:imgEffect>
                    <a14:imgEffect>
                      <a14:brightnessContrast contrast="-67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976" r="12600"/>
          <a:stretch/>
        </p:blipFill>
        <p:spPr bwMode="auto">
          <a:xfrm>
            <a:off x="4572000" y="2012051"/>
            <a:ext cx="1339414" cy="13681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://photoshopia.ru/clipart/data/1319/medium/1442769904315_photoshopia_ru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sharpenSoften amount="-45000"/>
                    </a14:imgEffect>
                    <a14:imgEffect>
                      <a14:brightnessContrast bright="28000" contrast="-31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93543">
            <a:off x="3642434" y="1713882"/>
            <a:ext cx="2721658" cy="333264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i.kam-solnyshko.ru/u/fd/fbdb4e904b11e5a2f1bbf5530a7ed6/-/img%20%281%29.png"/>
          <p:cNvPicPr>
            <a:picLocks noChangeAspect="1" noChangeArrowheads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128" r="5049"/>
          <a:stretch/>
        </p:blipFill>
        <p:spPr bwMode="auto">
          <a:xfrm>
            <a:off x="0" y="4365104"/>
            <a:ext cx="9144000" cy="27432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Скругленный прямоугольник 15"/>
          <p:cNvSpPr/>
          <p:nvPr userDrawn="1"/>
        </p:nvSpPr>
        <p:spPr>
          <a:xfrm>
            <a:off x="4918697" y="5478664"/>
            <a:ext cx="4216591" cy="1296144"/>
          </a:xfrm>
          <a:prstGeom prst="roundRect">
            <a:avLst/>
          </a:prstGeom>
          <a:solidFill>
            <a:srgbClr val="99FF66">
              <a:alpha val="75000"/>
            </a:srgbClr>
          </a:solidFill>
          <a:ln w="50800">
            <a:solidFill>
              <a:srgbClr val="92D050">
                <a:alpha val="71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5090" y="404665"/>
            <a:ext cx="8221366" cy="1080120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18697" y="5478664"/>
            <a:ext cx="4216591" cy="1368152"/>
          </a:xfrm>
        </p:spPr>
        <p:txBody>
          <a:bodyPr/>
          <a:lstStyle>
            <a:lvl1pPr marL="0" indent="0" algn="ctr">
              <a:buNone/>
              <a:defRPr>
                <a:solidFill>
                  <a:srgbClr val="00206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gradFill flip="none" rotWithShape="1">
          <a:gsLst>
            <a:gs pos="0">
              <a:srgbClr val="99FF66"/>
            </a:gs>
            <a:gs pos="57000">
              <a:schemeClr val="accent1">
                <a:tint val="44500"/>
                <a:satMod val="160000"/>
              </a:schemeClr>
            </a:gs>
            <a:gs pos="100000">
              <a:srgbClr val="92D05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 userDrawn="1"/>
        </p:nvSpPr>
        <p:spPr>
          <a:xfrm>
            <a:off x="455090" y="404665"/>
            <a:ext cx="8221366" cy="1080119"/>
          </a:xfrm>
          <a:prstGeom prst="roundRect">
            <a:avLst/>
          </a:prstGeom>
          <a:solidFill>
            <a:srgbClr val="99FF66">
              <a:alpha val="75000"/>
            </a:srgbClr>
          </a:solidFill>
          <a:ln w="50800">
            <a:solidFill>
              <a:srgbClr val="92D050">
                <a:alpha val="71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14" descr="https://r.mtdata.ru/r480x-/u19/photo0F6F/20890808034-0/original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1667" b="96667" l="10000" r="90000"/>
                    </a14:imgEffect>
                    <a14:imgEffect>
                      <a14:brightnessContrast contrast="-67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976" r="12600"/>
          <a:stretch/>
        </p:blipFill>
        <p:spPr bwMode="auto">
          <a:xfrm rot="2062218">
            <a:off x="7232974" y="4026964"/>
            <a:ext cx="1339414" cy="13681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525963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Picture 16" descr="http://photoshopia.ru/clipart/data/1319/medium/1442769904315_photoshopia_ru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sharpenSoften amount="-24000"/>
                    </a14:imgEffect>
                    <a14:imgEffect>
                      <a14:brightnessContrast bright="-7000" contrast="-28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55761">
            <a:off x="6303408" y="3728795"/>
            <a:ext cx="2721658" cy="333264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gradFill flip="none" rotWithShape="1">
          <a:gsLst>
            <a:gs pos="0">
              <a:srgbClr val="99FF66"/>
            </a:gs>
            <a:gs pos="28000">
              <a:schemeClr val="accent1">
                <a:tint val="44500"/>
                <a:satMod val="160000"/>
              </a:schemeClr>
            </a:gs>
            <a:gs pos="100000">
              <a:srgbClr val="92D050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 userDrawn="1"/>
        </p:nvSpPr>
        <p:spPr>
          <a:xfrm>
            <a:off x="455090" y="404665"/>
            <a:ext cx="8221366" cy="1080119"/>
          </a:xfrm>
          <a:prstGeom prst="roundRect">
            <a:avLst/>
          </a:prstGeom>
          <a:solidFill>
            <a:srgbClr val="99FF66">
              <a:alpha val="75000"/>
            </a:srgbClr>
          </a:solidFill>
          <a:ln w="50800">
            <a:solidFill>
              <a:srgbClr val="92D050">
                <a:alpha val="71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4008" y="1600200"/>
            <a:ext cx="404279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Picture 2" descr="http://i.kam-solnyshko.ru/u/fd/fbdb4e904b11e5a2f1bbf5530a7ed6/-/img%20%281%29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-19000"/>
                    </a14:imgEffect>
                    <a14:imgEffect>
                      <a14:brightnessContrast contrast="-7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128" r="5049"/>
          <a:stretch/>
        </p:blipFill>
        <p:spPr bwMode="auto">
          <a:xfrm>
            <a:off x="0" y="5229200"/>
            <a:ext cx="9144000" cy="187910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кругленный прямоугольник 9"/>
          <p:cNvSpPr/>
          <p:nvPr userDrawn="1"/>
        </p:nvSpPr>
        <p:spPr>
          <a:xfrm>
            <a:off x="455091" y="1700808"/>
            <a:ext cx="3972894" cy="4320480"/>
          </a:xfrm>
          <a:prstGeom prst="roundRect">
            <a:avLst/>
          </a:prstGeom>
          <a:noFill/>
          <a:ln w="50800">
            <a:solidFill>
              <a:srgbClr val="99FF66"/>
            </a:solidFill>
            <a:prstDash val="solid"/>
            <a:round/>
          </a:ln>
          <a:effectLst>
            <a:outerShdw blurRad="63500" sx="102000" sy="102000" algn="ctr" rotWithShape="0">
              <a:schemeClr val="accent3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 userDrawn="1"/>
        </p:nvSpPr>
        <p:spPr>
          <a:xfrm>
            <a:off x="4716016" y="1675112"/>
            <a:ext cx="3960440" cy="4320480"/>
          </a:xfrm>
          <a:prstGeom prst="roundRect">
            <a:avLst/>
          </a:prstGeom>
          <a:noFill/>
          <a:ln w="50800">
            <a:solidFill>
              <a:srgbClr val="99FF66"/>
            </a:solidFill>
            <a:prstDash val="solid"/>
            <a:round/>
          </a:ln>
          <a:effectLst>
            <a:outerShdw blurRad="63500" sx="102000" sy="102000" algn="ctr" rotWithShape="0">
              <a:schemeClr val="accent3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gradFill flip="none" rotWithShape="1">
          <a:gsLst>
            <a:gs pos="0">
              <a:srgbClr val="99FF66"/>
            </a:gs>
            <a:gs pos="63000">
              <a:schemeClr val="accent1">
                <a:tint val="44500"/>
                <a:satMod val="160000"/>
              </a:schemeClr>
            </a:gs>
            <a:gs pos="100000">
              <a:srgbClr val="92D05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12974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10.04.2017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6" name="Picture 16" descr="http://photoshopia.ru/clipart/data/1319/medium/1442769904315_photoshopia_ru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-24000"/>
                    </a14:imgEffect>
                    <a14:imgEffect>
                      <a14:brightnessContrast bright="-7000" contrast="-28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75604">
            <a:off x="6477953" y="3728794"/>
            <a:ext cx="2721658" cy="333264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6" descr="http://photoshopia.ru/clipart/data/1319/medium/1442769904315_photoshopia_ru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-24000"/>
                    </a14:imgEffect>
                    <a14:imgEffect>
                      <a14:brightnessContrast bright="-7000" contrast="-28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80742" flipH="1">
            <a:off x="-38655" y="3739698"/>
            <a:ext cx="2442392" cy="333264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4" descr="https://r.mtdata.ru/r480x-/u19/photo0F6F/20890808034-0/original.jpg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1667" b="96667" l="10000" r="90000"/>
                    </a14:imgEffect>
                    <a14:imgEffect>
                      <a14:brightnessContrast contrast="-67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976" r="12600"/>
          <a:stretch/>
        </p:blipFill>
        <p:spPr bwMode="auto">
          <a:xfrm>
            <a:off x="3779912" y="5544607"/>
            <a:ext cx="1339414" cy="13681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bg>
      <p:bgPr shadeToTitle="1"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 userDrawn="1"/>
        </p:nvSpPr>
        <p:spPr>
          <a:xfrm>
            <a:off x="395536" y="1772816"/>
            <a:ext cx="8280920" cy="1440160"/>
          </a:xfrm>
          <a:prstGeom prst="roundRect">
            <a:avLst/>
          </a:prstGeom>
          <a:solidFill>
            <a:srgbClr val="99FF66">
              <a:alpha val="75000"/>
            </a:srgbClr>
          </a:solidFill>
          <a:ln w="50800">
            <a:solidFill>
              <a:srgbClr val="92D050">
                <a:alpha val="71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08912" cy="1080120"/>
          </a:xfrm>
        </p:spPr>
        <p:txBody>
          <a:bodyPr anchor="t"/>
          <a:lstStyle>
            <a:lvl1pPr algn="ctr">
              <a:defRPr sz="4000" b="1" cap="all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1772816"/>
            <a:ext cx="8265246" cy="1386383"/>
          </a:xfrm>
        </p:spPr>
        <p:txBody>
          <a:bodyPr anchor="b"/>
          <a:lstStyle>
            <a:lvl1pPr marL="0" indent="0" algn="just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Picture 14" descr="https://r.mtdata.ru/r480x-/u19/photo0F6F/20890808034-0/original.jp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1667" b="96667" l="10000" r="90000"/>
                    </a14:imgEffect>
                    <a14:imgEffect>
                      <a14:brightnessContrast contrast="-67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976" r="12600"/>
          <a:stretch/>
        </p:blipFill>
        <p:spPr bwMode="auto">
          <a:xfrm rot="2062218">
            <a:off x="2927320" y="4441526"/>
            <a:ext cx="1339414" cy="13681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Номер слайда 5"/>
          <p:cNvSpPr txBox="1">
            <a:spLocks/>
          </p:cNvSpPr>
          <p:nvPr userDrawn="1"/>
        </p:nvSpPr>
        <p:spPr>
          <a:xfrm>
            <a:off x="6553199" y="606831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1" name="Picture 16" descr="http://photoshopia.ru/clipart/data/1319/medium/1442769904315_photoshopia_ru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rightnessContrast bright="26000" contrast="-24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55761">
            <a:off x="1503468" y="3682510"/>
            <a:ext cx="2721658" cy="333264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7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 userDrawn="1"/>
        </p:nvSpPr>
        <p:spPr>
          <a:xfrm>
            <a:off x="455090" y="404665"/>
            <a:ext cx="8221366" cy="1080119"/>
          </a:xfrm>
          <a:prstGeom prst="roundRect">
            <a:avLst/>
          </a:prstGeom>
          <a:solidFill>
            <a:srgbClr val="99FF66">
              <a:alpha val="66000"/>
            </a:srgbClr>
          </a:solidFill>
          <a:ln w="50800">
            <a:solidFill>
              <a:srgbClr val="92D050">
                <a:alpha val="71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1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00206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00206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00206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00206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00206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00206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11.jpeg"/><Relationship Id="rId7" Type="http://schemas.openxmlformats.org/officeDocument/2006/relationships/image" Target="../media/image24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gif"/><Relationship Id="rId11" Type="http://schemas.openxmlformats.org/officeDocument/2006/relationships/image" Target="../media/image28.png"/><Relationship Id="rId5" Type="http://schemas.openxmlformats.org/officeDocument/2006/relationships/image" Target="../media/image22.jpeg"/><Relationship Id="rId10" Type="http://schemas.openxmlformats.org/officeDocument/2006/relationships/image" Target="../media/image27.pn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5090" y="404665"/>
            <a:ext cx="8221366" cy="1309823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Интеллектуальная викторина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00628" y="5572140"/>
            <a:ext cx="3857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Подготовительная группа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260762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Космический конкурс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Leonov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2976" y="1785926"/>
            <a:ext cx="6011070" cy="4714637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Конкурс для родителей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220px-Kemerovo_City_Counci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2143116"/>
            <a:ext cx="1831980" cy="1790344"/>
          </a:xfrm>
        </p:spPr>
      </p:pic>
      <p:pic>
        <p:nvPicPr>
          <p:cNvPr id="5" name="Рисунок 4" descr="d32c16466a6c2be9a73effc8e89c0c7f0a8a1f9e_118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28860" y="1643050"/>
            <a:ext cx="3392773" cy="2260891"/>
          </a:xfrm>
          <a:prstGeom prst="rect">
            <a:avLst/>
          </a:prstGeom>
        </p:spPr>
      </p:pic>
      <p:pic>
        <p:nvPicPr>
          <p:cNvPr id="6" name="Рисунок 5" descr="Nadpis-KUZBASS-na-pravom-beregu-Tom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05509" y="2714620"/>
            <a:ext cx="3238491" cy="2428868"/>
          </a:xfrm>
          <a:prstGeom prst="rect">
            <a:avLst/>
          </a:prstGeom>
        </p:spPr>
      </p:pic>
      <p:pic>
        <p:nvPicPr>
          <p:cNvPr id="7" name="Рисунок 6" descr="d94e8923e692b0581d2034f0ae02733f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3042" y="4357694"/>
            <a:ext cx="3747528" cy="228599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Награждение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Без названия (3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7356" y="1810528"/>
            <a:ext cx="4618868" cy="4618868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Приветствуем участников викторины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ljuboznajki.pn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1843881"/>
            <a:ext cx="4038600" cy="4038600"/>
          </a:xfrm>
        </p:spPr>
      </p:pic>
      <p:pic>
        <p:nvPicPr>
          <p:cNvPr id="6" name="Содержимое 5" descr="20140314-201423_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862872" y="2071677"/>
            <a:ext cx="3709656" cy="3687543"/>
          </a:xfrm>
        </p:spPr>
      </p:pic>
    </p:spTree>
    <p:extLst>
      <p:ext uri="{BB962C8B-B14F-4D97-AF65-F5344CB8AC3E}">
        <p14:creationId xmlns="" xmlns:p14="http://schemas.microsoft.com/office/powerpoint/2010/main" val="38263661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онкурсы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Разминка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Математический конкурс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Конкурс грамотеев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Музыкальная пауза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Космический конкурс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Конкурс для болельщиков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Подведение итогов, награждение.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397377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Математический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Задачи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Задачки на смекалку и внимание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«Соседи числа»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Конкурс грамотеев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857222" y="1714488"/>
          <a:ext cx="6619904" cy="11515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4976"/>
                <a:gridCol w="1654976"/>
                <a:gridCol w="1654976"/>
                <a:gridCol w="1654976"/>
              </a:tblGrid>
              <a:tr h="115157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6" name="Рисунок 5" descr="kak_naricovat_raka_karandasho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8662" y="1785927"/>
            <a:ext cx="1500198" cy="1071570"/>
          </a:xfrm>
          <a:prstGeom prst="rect">
            <a:avLst/>
          </a:prstGeom>
        </p:spPr>
      </p:pic>
      <p:pic>
        <p:nvPicPr>
          <p:cNvPr id="7" name="Рисунок 6" descr="Без названия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1736" y="1785926"/>
            <a:ext cx="1433514" cy="1071570"/>
          </a:xfrm>
          <a:prstGeom prst="rect">
            <a:avLst/>
          </a:prstGeom>
        </p:spPr>
      </p:pic>
      <p:pic>
        <p:nvPicPr>
          <p:cNvPr id="8" name="Рисунок 7" descr="1_525508455374c525508455378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6248" y="1714488"/>
            <a:ext cx="1428760" cy="1097558"/>
          </a:xfrm>
          <a:prstGeom prst="rect">
            <a:avLst/>
          </a:prstGeom>
        </p:spPr>
      </p:pic>
      <p:pic>
        <p:nvPicPr>
          <p:cNvPr id="9" name="Рисунок 8" descr="watermelon_PNG2638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43636" y="1775484"/>
            <a:ext cx="1071570" cy="1052501"/>
          </a:xfrm>
          <a:prstGeom prst="rect">
            <a:avLst/>
          </a:prstGeom>
        </p:spPr>
      </p:pic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357154" y="3857628"/>
          <a:ext cx="8644000" cy="15001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500"/>
                <a:gridCol w="1080500"/>
                <a:gridCol w="1080500"/>
                <a:gridCol w="1080500"/>
                <a:gridCol w="1080500"/>
                <a:gridCol w="1080500"/>
                <a:gridCol w="1080500"/>
                <a:gridCol w="1080500"/>
              </a:tblGrid>
              <a:tr h="150019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1" name="Рисунок 10" descr="4868880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7158" y="3929066"/>
            <a:ext cx="1285884" cy="1246955"/>
          </a:xfrm>
          <a:prstGeom prst="rect">
            <a:avLst/>
          </a:prstGeom>
        </p:spPr>
      </p:pic>
      <p:pic>
        <p:nvPicPr>
          <p:cNvPr id="12" name="Рисунок 11" descr="hello_html_37ea8ed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500166" y="3857628"/>
            <a:ext cx="1071570" cy="1500198"/>
          </a:xfrm>
          <a:prstGeom prst="rect">
            <a:avLst/>
          </a:prstGeom>
        </p:spPr>
      </p:pic>
      <p:pic>
        <p:nvPicPr>
          <p:cNvPr id="13" name="Рисунок 12" descr="kak_narisovat_morogennoe0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428860" y="3929066"/>
            <a:ext cx="1071570" cy="1357322"/>
          </a:xfrm>
          <a:prstGeom prst="rect">
            <a:avLst/>
          </a:prstGeom>
        </p:spPr>
      </p:pic>
      <p:pic>
        <p:nvPicPr>
          <p:cNvPr id="14" name="Рисунок 13" descr="hello_html_37ea8ed0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428992" y="3857628"/>
            <a:ext cx="857256" cy="1500198"/>
          </a:xfrm>
          <a:prstGeom prst="rect">
            <a:avLst/>
          </a:prstGeom>
        </p:spPr>
      </p:pic>
      <p:pic>
        <p:nvPicPr>
          <p:cNvPr id="15" name="Рисунок 14" descr="kak_naricovat_raka_karandashom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429124" y="4071942"/>
            <a:ext cx="1206506" cy="1142988"/>
          </a:xfrm>
          <a:prstGeom prst="rect">
            <a:avLst/>
          </a:prstGeom>
        </p:spPr>
      </p:pic>
      <p:pic>
        <p:nvPicPr>
          <p:cNvPr id="16" name="Рисунок 15" descr="Без названия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3570" y="3929066"/>
            <a:ext cx="1147762" cy="1357322"/>
          </a:xfrm>
          <a:prstGeom prst="rect">
            <a:avLst/>
          </a:prstGeom>
        </p:spPr>
      </p:pic>
      <p:pic>
        <p:nvPicPr>
          <p:cNvPr id="17" name="Рисунок 16" descr="Volk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858016" y="3929066"/>
            <a:ext cx="964413" cy="1285884"/>
          </a:xfrm>
          <a:prstGeom prst="rect">
            <a:avLst/>
          </a:prstGeom>
        </p:spPr>
      </p:pic>
      <p:pic>
        <p:nvPicPr>
          <p:cNvPr id="18" name="Рисунок 17" descr="Без названия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8148" y="3929066"/>
            <a:ext cx="1147762" cy="135732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Конкур грамотеев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0034" y="4000504"/>
          <a:ext cx="8126442" cy="1428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4407"/>
                <a:gridCol w="1354407"/>
                <a:gridCol w="1354407"/>
                <a:gridCol w="1354407"/>
                <a:gridCol w="1354407"/>
                <a:gridCol w="1354407"/>
              </a:tblGrid>
              <a:tr h="142876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5" name="Рисунок 4" descr="romashka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4071942"/>
            <a:ext cx="1371007" cy="1357297"/>
          </a:xfrm>
          <a:prstGeom prst="rect">
            <a:avLst/>
          </a:prstGeom>
        </p:spPr>
      </p:pic>
      <p:pic>
        <p:nvPicPr>
          <p:cNvPr id="6" name="Рисунок 5" descr="Без названия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7356" y="4071942"/>
            <a:ext cx="1312514" cy="1352552"/>
          </a:xfrm>
          <a:prstGeom prst="rect">
            <a:avLst/>
          </a:prstGeom>
        </p:spPr>
      </p:pic>
      <p:pic>
        <p:nvPicPr>
          <p:cNvPr id="7" name="Рисунок 6" descr="depositphotos_133080732-stock-illustration-doodle-sun-drawin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43240" y="4143380"/>
            <a:ext cx="1148979" cy="1220790"/>
          </a:xfrm>
          <a:prstGeom prst="rect">
            <a:avLst/>
          </a:prstGeom>
        </p:spPr>
      </p:pic>
      <p:pic>
        <p:nvPicPr>
          <p:cNvPr id="8" name="Рисунок 7" descr="wiener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4143380"/>
            <a:ext cx="1500198" cy="1214436"/>
          </a:xfrm>
          <a:prstGeom prst="rect">
            <a:avLst/>
          </a:prstGeom>
        </p:spPr>
      </p:pic>
      <p:pic>
        <p:nvPicPr>
          <p:cNvPr id="9" name="Рисунок 8" descr="21951946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43636" y="4071942"/>
            <a:ext cx="1126942" cy="1357322"/>
          </a:xfrm>
          <a:prstGeom prst="rect">
            <a:avLst/>
          </a:prstGeom>
        </p:spPr>
      </p:pic>
      <p:pic>
        <p:nvPicPr>
          <p:cNvPr id="10" name="Рисунок 9" descr="Яблоко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429520" y="4071942"/>
            <a:ext cx="1143008" cy="1285884"/>
          </a:xfrm>
          <a:prstGeom prst="rect">
            <a:avLst/>
          </a:prstGeom>
        </p:spPr>
      </p:pic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857224" y="1928802"/>
          <a:ext cx="6429420" cy="13573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7355"/>
                <a:gridCol w="1607355"/>
                <a:gridCol w="1607355"/>
                <a:gridCol w="1607355"/>
              </a:tblGrid>
              <a:tr h="135732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2" name="Рисунок 11" descr="Без названия (1)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0100" y="1928802"/>
            <a:ext cx="1357322" cy="1374073"/>
          </a:xfrm>
          <a:prstGeom prst="rect">
            <a:avLst/>
          </a:prstGeom>
        </p:spPr>
      </p:pic>
      <p:pic>
        <p:nvPicPr>
          <p:cNvPr id="13" name="Рисунок 12" descr="Без названия (2)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28860" y="2000240"/>
            <a:ext cx="1571636" cy="1257302"/>
          </a:xfrm>
          <a:prstGeom prst="rect">
            <a:avLst/>
          </a:prstGeom>
        </p:spPr>
      </p:pic>
      <p:pic>
        <p:nvPicPr>
          <p:cNvPr id="14" name="Рисунок 13" descr="0012-020-Nozhnitsy-rezhut-CHIK-CHIK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071934" y="2000240"/>
            <a:ext cx="1544690" cy="1214447"/>
          </a:xfrm>
          <a:prstGeom prst="rect">
            <a:avLst/>
          </a:prstGeom>
        </p:spPr>
      </p:pic>
      <p:pic>
        <p:nvPicPr>
          <p:cNvPr id="15" name="Рисунок 14" descr="watermelon_PNG2638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712419" y="2000240"/>
            <a:ext cx="1244191" cy="12220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Звуковой анализ слова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400" b="1" dirty="0" err="1" smtClean="0">
                <a:latin typeface="Times New Roman" pitchFamily="18" charset="0"/>
                <a:cs typeface="Times New Roman" pitchFamily="18" charset="0"/>
              </a:rPr>
              <a:t>Любознайки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>
              <a:buNone/>
            </a:pPr>
            <a:r>
              <a:rPr lang="ru-RU" sz="7200" b="1" u="sng" dirty="0" smtClean="0">
                <a:latin typeface="Times New Roman" pitchFamily="18" charset="0"/>
                <a:cs typeface="Times New Roman" pitchFamily="18" charset="0"/>
              </a:rPr>
              <a:t>река</a:t>
            </a:r>
            <a:endParaRPr lang="ru-RU" sz="72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«Почемучки»</a:t>
            </a:r>
          </a:p>
          <a:p>
            <a:pPr algn="ctr">
              <a:buNone/>
            </a:pPr>
            <a:r>
              <a:rPr lang="ru-RU" sz="8000" b="1" u="sng" dirty="0" smtClean="0">
                <a:latin typeface="Times New Roman" pitchFamily="18" charset="0"/>
                <a:cs typeface="Times New Roman" pitchFamily="18" charset="0"/>
              </a:rPr>
              <a:t>поле</a:t>
            </a:r>
            <a:endParaRPr lang="ru-RU" sz="8000" b="1" u="sng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Составь слово из слогов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1364141743_slovo-na-slog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5560" y="2214554"/>
            <a:ext cx="6315120" cy="3643338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Музыкальная пауза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c2877b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11543" y="1773238"/>
            <a:ext cx="5143139" cy="4525962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63</Words>
  <Application>Microsoft Office PowerPoint</Application>
  <PresentationFormat>Экран (4:3)</PresentationFormat>
  <Paragraphs>27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Интеллектуальная викторина</vt:lpstr>
      <vt:lpstr>Приветствуем участников викторины </vt:lpstr>
      <vt:lpstr>Конкурсы</vt:lpstr>
      <vt:lpstr>Математический</vt:lpstr>
      <vt:lpstr>Конкурс грамотеев</vt:lpstr>
      <vt:lpstr>Конкур грамотеев</vt:lpstr>
      <vt:lpstr>Звуковой анализ слова</vt:lpstr>
      <vt:lpstr>Составь слово из слогов</vt:lpstr>
      <vt:lpstr>Музыкальная пауза</vt:lpstr>
      <vt:lpstr>Космический конкурс</vt:lpstr>
      <vt:lpstr>Конкурс для родителей</vt:lpstr>
      <vt:lpstr>Награждение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для создания презентации</dc:title>
  <dc:creator>Павел Погодаев</dc:creator>
  <cp:lastModifiedBy>Дмитрий</cp:lastModifiedBy>
  <cp:revision>21</cp:revision>
  <dcterms:created xsi:type="dcterms:W3CDTF">2017-01-04T14:26:05Z</dcterms:created>
  <dcterms:modified xsi:type="dcterms:W3CDTF">2017-04-10T16:28:34Z</dcterms:modified>
</cp:coreProperties>
</file>