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3" r:id="rId8"/>
    <p:sldId id="267" r:id="rId9"/>
    <p:sldId id="262" r:id="rId10"/>
    <p:sldId id="264" r:id="rId11"/>
    <p:sldId id="265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FF99"/>
    <a:srgbClr val="D2FEDC"/>
    <a:srgbClr val="63FA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8662" y="1285860"/>
            <a:ext cx="7772400" cy="1928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Изложение   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текста-повествования с элементами описания 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 – 4  класс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529439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Подготовила учитель-логопед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СОШ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№17 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Петропавловска-Камчатского городского округа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Найдюк И. В.</a:t>
            </a:r>
            <a:r>
              <a:rPr lang="ru-RU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11" y="104586"/>
            <a:ext cx="8892480" cy="6625998"/>
          </a:xfrm>
          <a:ln w="38100">
            <a:solidFill>
              <a:srgbClr val="00B05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Игорь\Desktop\327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472608" cy="40976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5517232"/>
            <a:ext cx="65527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Грачата - самые ранние птенцы.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04664"/>
            <a:ext cx="64087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птенцы самые ранние?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579" y="134911"/>
            <a:ext cx="8847510" cy="6625653"/>
          </a:xfrm>
          <a:ln w="38100">
            <a:solidFill>
              <a:srgbClr val="00B05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589240"/>
            <a:ext cx="813690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Ещё на деревьях листья не распустились, а малыши уже кричат, есть просят.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8640"/>
            <a:ext cx="813690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Что делают малыши, когда на деревьях ещё листья не распустились?  </a:t>
            </a:r>
            <a:endParaRPr lang="ru-RU" sz="3200" dirty="0"/>
          </a:p>
        </p:txBody>
      </p:sp>
      <p:pic>
        <p:nvPicPr>
          <p:cNvPr id="5122" name="Picture 2" descr="Картинки по запросу картинки - маленькие грачата в гнезде просят е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5"/>
            <a:ext cx="5328592" cy="3998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88640"/>
            <a:ext cx="4505724" cy="4795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sz="4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Повторите  текст.</a:t>
            </a:r>
            <a:endParaRPr kumimoji="0" lang="ru-RU" sz="460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620688"/>
            <a:ext cx="8784976" cy="60016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Грачи прилетели.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Первыми к нам прилетают             . Ещё кругом снег, а они уже важно расхаживают по дорогам - 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Выберут грачи парк или рощу и начнут   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Весь день они шумят, сучья для гнёзд ломают. Старые - чинят, новые - вьют.  А  вечером                  у своих гнёзд и спят до утра. Утром снова за работу! Спешат, пора выводить птенцов.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самые  ранние   птенцы. Ещё   на деревьях  листья не распустились, а малыши уже кричат, есть просят.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bezformata.ru/content/Images/000/030/439/image30439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1327366" cy="590678"/>
          </a:xfrm>
          <a:prstGeom prst="rect">
            <a:avLst/>
          </a:prstGeom>
          <a:noFill/>
        </p:spPr>
      </p:pic>
      <p:pic>
        <p:nvPicPr>
          <p:cNvPr id="8" name="Picture 2" descr="C:\Users\Игорь\Desktop\1366873230_749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348880"/>
            <a:ext cx="1224136" cy="814925"/>
          </a:xfrm>
          <a:prstGeom prst="rect">
            <a:avLst/>
          </a:prstGeom>
          <a:noFill/>
        </p:spPr>
      </p:pic>
      <p:pic>
        <p:nvPicPr>
          <p:cNvPr id="9" name="Picture 2" descr="C:\Users\Игорь\Desktop\grac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573017"/>
            <a:ext cx="936104" cy="707942"/>
          </a:xfrm>
          <a:prstGeom prst="rect">
            <a:avLst/>
          </a:prstGeom>
          <a:noFill/>
        </p:spPr>
      </p:pic>
      <p:pic>
        <p:nvPicPr>
          <p:cNvPr id="10" name="Picture 2" descr="C:\Users\Игорь\Desktop\3272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013176"/>
            <a:ext cx="936104" cy="700908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124744"/>
            <a:ext cx="936104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4348" y="357166"/>
            <a:ext cx="7674076" cy="551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sz="4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Орфографическая подготовка.</a:t>
            </a:r>
            <a:endParaRPr kumimoji="0" lang="ru-RU" sz="460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340768"/>
            <a:ext cx="8424936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Грачи прилетели.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Первыми к нам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</a:t>
            </a:r>
            <a:r>
              <a:rPr lang="ru-RU" sz="2800" b="1" u="sng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тают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грачи. Ещё кругом снег, а они уже важно расхаживают по дорогам - чёрные,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лоносые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Выберут грачи парк или рощу и начнут гнёзда устраивать. Весь день они шумят, сучья для гнёзд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Старые - чинят, новые - вьют. А вечером сядут грачи у своих гнёзд и спят до утра. Утром снова за работу!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</a:t>
            </a: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пора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</a:t>
            </a: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птенцов.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</a:t>
            </a: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самые ранние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</a:t>
            </a: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нцы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Ещё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ревьях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листья не распустились, 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лыши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уже кричат, есть просят.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верх стрелка 5">
            <a:hlinkClick r:id="rId2" action="ppaction://hlinksldjump"/>
          </p:cNvPr>
          <p:cNvSpPr/>
          <p:nvPr/>
        </p:nvSpPr>
        <p:spPr>
          <a:xfrm>
            <a:off x="7668344" y="6165304"/>
            <a:ext cx="648072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355233" y="1607128"/>
            <a:ext cx="571504" cy="80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  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opisi" pitchFamily="2" charset="0"/>
              <a:ea typeface="+mj-ea"/>
              <a:cs typeface="+mj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783767" y="2481345"/>
            <a:ext cx="571504" cy="80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  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opisi" pitchFamily="2" charset="0"/>
              <a:ea typeface="+mj-ea"/>
              <a:cs typeface="+mj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84494" y="3743838"/>
            <a:ext cx="571504" cy="80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  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opisi" pitchFamily="2" charset="0"/>
              <a:ea typeface="+mj-ea"/>
              <a:cs typeface="+mj-cs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347108" y="4615963"/>
            <a:ext cx="571504" cy="80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  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opisi" pitchFamily="2" charset="0"/>
              <a:ea typeface="+mj-ea"/>
              <a:cs typeface="+mj-cs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4585622" y="4616784"/>
            <a:ext cx="571504" cy="80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  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opisi" pitchFamily="2" charset="0"/>
              <a:ea typeface="+mj-ea"/>
              <a:cs typeface="+mj-cs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377856" y="5023456"/>
            <a:ext cx="571504" cy="80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  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opisi" pitchFamily="2" charset="0"/>
              <a:ea typeface="+mj-ea"/>
              <a:cs typeface="+mj-cs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5029222" y="5051944"/>
            <a:ext cx="571504" cy="80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  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opisi" pitchFamily="2" charset="0"/>
              <a:ea typeface="+mj-ea"/>
              <a:cs typeface="+mj-cs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7334274" y="5033421"/>
            <a:ext cx="571504" cy="80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  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opisi" pitchFamily="2" charset="0"/>
              <a:ea typeface="+mj-ea"/>
              <a:cs typeface="+mj-cs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4516946" y="5465694"/>
            <a:ext cx="571504" cy="80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 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opisi" pitchFamily="2" charset="0"/>
              <a:ea typeface="+mj-ea"/>
              <a:cs typeface="+mj-cs"/>
            </a:endParaRPr>
          </a:p>
        </p:txBody>
      </p:sp>
      <p:sp>
        <p:nvSpPr>
          <p:cNvPr id="16" name="Стрелка вправо 15">
            <a:hlinkClick r:id="rId3" action="ppaction://hlinksldjump"/>
          </p:cNvPr>
          <p:cNvSpPr/>
          <p:nvPr/>
        </p:nvSpPr>
        <p:spPr>
          <a:xfrm>
            <a:off x="8532440" y="6381328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666" y="104931"/>
            <a:ext cx="8895423" cy="6669360"/>
          </a:xfrm>
          <a:ln w="38100">
            <a:solidFill>
              <a:srgbClr val="00B05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260648"/>
            <a:ext cx="3744416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sz="4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прил</a:t>
            </a: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lang="ru-RU" sz="4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тают - пол</a:t>
            </a: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ё</a:t>
            </a:r>
            <a:r>
              <a:rPr lang="ru-RU" sz="4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</a:t>
            </a:r>
            <a:endParaRPr kumimoji="0" lang="ru-RU" sz="430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052736"/>
            <a:ext cx="460851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spcBef>
                <a:spcPct val="0"/>
              </a:spcBef>
            </a:pPr>
            <a:r>
              <a:rPr lang="ru-RU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lang="ru-RU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лоносые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- б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лый</a:t>
            </a:r>
            <a:endParaRPr kumimoji="0" lang="ru-RU" sz="460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1772816"/>
            <a:ext cx="4464496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мают - пол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мка  </a:t>
            </a:r>
            <a:endParaRPr kumimoji="0" lang="ru-RU" sz="460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2492896"/>
            <a:ext cx="3600400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шат - сп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шка</a:t>
            </a:r>
            <a:endParaRPr kumimoji="0" lang="ru-RU" sz="460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3284984"/>
            <a:ext cx="3600400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дить - 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дит</a:t>
            </a:r>
            <a:endParaRPr kumimoji="0" lang="ru-RU" sz="460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55576" y="4005064"/>
            <a:ext cx="3600400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чата - гр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</a:t>
            </a:r>
            <a:endParaRPr kumimoji="0" lang="ru-RU" sz="460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4797152"/>
            <a:ext cx="3600400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нцы - пт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нчик</a:t>
            </a:r>
            <a:endParaRPr kumimoji="0" lang="ru-RU" sz="460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55576" y="5445224"/>
            <a:ext cx="3960440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ревьях - 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рево</a:t>
            </a:r>
            <a:endParaRPr kumimoji="0" lang="ru-RU" sz="460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5576" y="6093296"/>
            <a:ext cx="4464496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лыши - м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ленький</a:t>
            </a:r>
            <a:endParaRPr kumimoji="0" lang="ru-RU" sz="460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Выгнутая вниз стрелка 12">
            <a:hlinkClick r:id="rId2" action="ppaction://hlinksldjump"/>
          </p:cNvPr>
          <p:cNvSpPr/>
          <p:nvPr/>
        </p:nvSpPr>
        <p:spPr>
          <a:xfrm>
            <a:off x="7524328" y="5805264"/>
            <a:ext cx="720080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921" y="68214"/>
            <a:ext cx="8919148" cy="6669360"/>
          </a:xfrm>
          <a:ln w="38100">
            <a:solidFill>
              <a:srgbClr val="00B05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539388"/>
            <a:ext cx="8424936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Прочитайте слова по слогам: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ЖИВАЮТ,   Ч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РНЫЕ,  ВЫБ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РУТ,      СУЧ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   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Т,     СНОВ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РА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ИЕ,    НЕ  РА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ПУСТИЛИСЬ.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Запомните, как они пишутся.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246221"/>
            <a:ext cx="8568952" cy="74789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План.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Прилетают грачи.           расхаживают, кругом, </a:t>
            </a:r>
          </a:p>
          <a:p>
            <a:pPr marL="0" marR="0" lvl="0" indent="26987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черные,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белоносые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6987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Устраивают гнёзда.         выберут,  начнут   </a:t>
            </a:r>
          </a:p>
          <a:p>
            <a:pPr marL="0" marR="0" lvl="0" indent="26987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устраивать, сучья,  </a:t>
            </a:r>
          </a:p>
          <a:p>
            <a:pPr marL="0" marR="0" lvl="0" indent="26987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вьют, снова </a:t>
            </a:r>
          </a:p>
          <a:p>
            <a:pPr marL="0" marR="0" lvl="0" indent="26987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Грачата.                           ранние,   не </a:t>
            </a:r>
          </a:p>
          <a:p>
            <a:pPr marL="0" marR="0" lvl="0" indent="26987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распустились, </a:t>
            </a:r>
          </a:p>
          <a:p>
            <a:pPr marL="0" marR="0" lvl="0" indent="26987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малыши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972" y="104931"/>
            <a:ext cx="8964488" cy="6624736"/>
          </a:xfrm>
          <a:ln w="38100"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416824" cy="508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620688"/>
            <a:ext cx="8208912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Грачи прилетели.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Первыми к нам прилетают грачи. Ещё кругом снег, а они уже важно расхаживают по дорогам - чёрные,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белоносые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Выберут грачи парк или рощу и начнут гнёзда устраивать. Весь день они шумят, сучья для гнёзд ломают. Старые - чинят, новые - вьют. А вечером сядут грачи у своих гнёзд и спят до утра. Утром снова за работу! Спешат, пора выводить птенцов.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Грачата - самые ранние птенцы. Ещё на деревьях листья не распустились, а малыши уже кричат, есть просят.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571" y="67408"/>
            <a:ext cx="8964488" cy="6730631"/>
          </a:xfrm>
          <a:ln w="38100">
            <a:solidFill>
              <a:srgbClr val="00B05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2656"/>
            <a:ext cx="82089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первыми к нам прилетают весной? </a:t>
            </a:r>
            <a:endParaRPr lang="ru-RU" sz="3200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5976664" cy="448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39552" y="5589240"/>
            <a:ext cx="82089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Весной первыми к нам прилетают грачи.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961" y="89941"/>
            <a:ext cx="8979108" cy="6685613"/>
          </a:xfrm>
          <a:ln w="38100">
            <a:solidFill>
              <a:srgbClr val="00B05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4" descr="http://bezformata.ru/content/Images/000/030/439/image30439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704856" cy="34286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260648"/>
            <a:ext cx="828092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кругом лежит и как  птицы расхаживают по дорогам ?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085184"/>
            <a:ext cx="828092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Ещё кругом снег, а птицы уже важно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расхаживают по дорогам - чёрные,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белоносые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789" y="100126"/>
            <a:ext cx="8961269" cy="6675428"/>
          </a:xfrm>
          <a:ln w="38100">
            <a:solidFill>
              <a:srgbClr val="00B05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Игорь\Desktop\1366873230_749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706325" cy="44644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260648"/>
            <a:ext cx="81369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грачи начнут устраивать гнезда?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517232"/>
            <a:ext cx="828092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Выберут грачи парк или рощу и начнут гнёзда устраивать.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931" y="89940"/>
            <a:ext cx="8904158" cy="6685613"/>
          </a:xfrm>
          <a:ln w="38100">
            <a:solidFill>
              <a:srgbClr val="00B050"/>
            </a:solidFill>
          </a:ln>
        </p:spPr>
        <p:txBody>
          <a:bodyPr/>
          <a:lstStyle/>
          <a:p>
            <a:endParaRPr lang="ru-RU"/>
          </a:p>
        </p:txBody>
      </p:sp>
      <p:pic>
        <p:nvPicPr>
          <p:cNvPr id="7170" name="Picture 2" descr="C:\Users\Игорь\Desktop\00203563_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731229" cy="39545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5517232"/>
            <a:ext cx="828092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Старые - чинят, новые - вьют. Весь день они шумят, сучья для гнёзд ломают.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60648"/>
            <a:ext cx="784887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они делают со старыми гнездами и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ru-RU" sz="32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занимаются весь день?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779" y="89942"/>
            <a:ext cx="8916299" cy="6640642"/>
          </a:xfrm>
          <a:ln w="38100">
            <a:solidFill>
              <a:srgbClr val="00B050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373216"/>
            <a:ext cx="813690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вечером сядут грачи у своих гнёзд и спят до  утра. </a:t>
            </a:r>
            <a:endParaRPr lang="ru-RU" sz="3200" dirty="0"/>
          </a:p>
        </p:txBody>
      </p:sp>
      <p:pic>
        <p:nvPicPr>
          <p:cNvPr id="6" name="Picture 2" descr="C:\Users\Игорь\Desktop\gra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5472608" cy="41387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332656"/>
            <a:ext cx="83529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что вечером   делают грачи у своих гнёзд?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951" y="68490"/>
            <a:ext cx="8964488" cy="6669360"/>
          </a:xfrm>
          <a:ln w="38100">
            <a:solidFill>
              <a:srgbClr val="00B05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45224"/>
            <a:ext cx="842493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Утром снова за работу! Спешат, пора выводить птенцов.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60648"/>
            <a:ext cx="81369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Что птицы  будут  делать  утром? </a:t>
            </a:r>
            <a:endParaRPr lang="ru-RU" sz="32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6624736" cy="441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605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42</cp:revision>
  <dcterms:created xsi:type="dcterms:W3CDTF">2016-01-22T06:22:53Z</dcterms:created>
  <dcterms:modified xsi:type="dcterms:W3CDTF">2018-04-15T08:25:12Z</dcterms:modified>
</cp:coreProperties>
</file>