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6" r:id="rId4"/>
    <p:sldId id="262" r:id="rId5"/>
    <p:sldId id="26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94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26.05.2018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332657"/>
            <a:ext cx="5328592" cy="151216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МБДОУ № </a:t>
            </a:r>
            <a:r>
              <a:rPr lang="ru-RU" sz="1800" dirty="0" smtClean="0">
                <a:latin typeface="Arial Narrow" pitchFamily="34" charset="0"/>
              </a:rPr>
              <a:t>58</a:t>
            </a:r>
            <a:r>
              <a:rPr lang="ru-RU" sz="1800" dirty="0" smtClean="0"/>
              <a:t> «СОЛНЫШКО» Г.БЕЛОВО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2060848"/>
            <a:ext cx="5712179" cy="3199774"/>
          </a:xfrm>
        </p:spPr>
        <p:txBody>
          <a:bodyPr/>
          <a:lstStyle/>
          <a:p>
            <a:r>
              <a:rPr lang="ru-RU" sz="2800" dirty="0" smtClean="0"/>
              <a:t>Подарок для мамы  </a:t>
            </a:r>
          </a:p>
          <a:p>
            <a:endParaRPr lang="ru-RU" dirty="0" smtClean="0"/>
          </a:p>
          <a:p>
            <a:r>
              <a:rPr lang="ru-RU" i="1" dirty="0"/>
              <a:t> </a:t>
            </a:r>
            <a:r>
              <a:rPr lang="ru-RU" i="1" dirty="0" smtClean="0"/>
              <a:t>                          </a:t>
            </a:r>
            <a:r>
              <a:rPr lang="ru-RU" i="1" dirty="0" err="1" smtClean="0"/>
              <a:t>Загарских</a:t>
            </a:r>
            <a:r>
              <a:rPr lang="ru-RU" i="1" dirty="0" smtClean="0"/>
              <a:t> </a:t>
            </a:r>
            <a:r>
              <a:rPr lang="ru-RU" i="1" dirty="0" err="1" smtClean="0"/>
              <a:t>Юлианна</a:t>
            </a:r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tx1"/>
                </a:solidFill>
              </a:rPr>
              <a:t>Куратор :   ЛОГУНОВА ЕЛЕНА АЛЕКСЕЕВНА</a:t>
            </a:r>
          </a:p>
          <a:p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647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ххх\Desktop\ОТКРЫТКА ДЛЯ МАМЫ\IMG_20180302_093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69127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1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ххх\Desktop\ОТКРЫТКА ДЛЯ МАМЫ\IMG_20180302_093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34481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4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ххх\Desktop\ОТКРЫТКА ДЛЯ МАМЫ\IMG_20180302_0937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488832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07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699792" y="2239963"/>
            <a:ext cx="3554958" cy="13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6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35</TotalTime>
  <Words>22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МБДОУ № 58 «СОЛНЫШКО» Г.БЕЛОВО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 58 «СОЛНЫШКО» Г.БЕЛОВО</dc:title>
  <dc:creator>хххх</dc:creator>
  <cp:lastModifiedBy>RePack by Diakov</cp:lastModifiedBy>
  <cp:revision>6</cp:revision>
  <dcterms:created xsi:type="dcterms:W3CDTF">2018-05-26T05:34:55Z</dcterms:created>
  <dcterms:modified xsi:type="dcterms:W3CDTF">2018-05-26T06:43:36Z</dcterms:modified>
</cp:coreProperties>
</file>