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4" r:id="rId2"/>
    <p:sldId id="262" r:id="rId3"/>
    <p:sldId id="263" r:id="rId4"/>
    <p:sldId id="265" r:id="rId5"/>
    <p:sldId id="266" r:id="rId6"/>
    <p:sldId id="264" r:id="rId7"/>
    <p:sldId id="259" r:id="rId8"/>
    <p:sldId id="257" r:id="rId9"/>
    <p:sldId id="282" r:id="rId10"/>
    <p:sldId id="290" r:id="rId11"/>
    <p:sldId id="291" r:id="rId12"/>
    <p:sldId id="292" r:id="rId13"/>
    <p:sldId id="269" r:id="rId14"/>
    <p:sldId id="268" r:id="rId15"/>
    <p:sldId id="270" r:id="rId16"/>
    <p:sldId id="272" r:id="rId17"/>
    <p:sldId id="271" r:id="rId18"/>
    <p:sldId id="260" r:id="rId19"/>
    <p:sldId id="273" r:id="rId20"/>
    <p:sldId id="284" r:id="rId21"/>
    <p:sldId id="286" r:id="rId22"/>
    <p:sldId id="288" r:id="rId23"/>
    <p:sldId id="289" r:id="rId24"/>
    <p:sldId id="275" r:id="rId25"/>
    <p:sldId id="293" r:id="rId26"/>
    <p:sldId id="276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EBC14-778D-466B-84E0-E663045819FE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1F613E-F76C-4823-AAD0-559DC516CF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EBC14-778D-466B-84E0-E663045819FE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1F613E-F76C-4823-AAD0-559DC516C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EBC14-778D-466B-84E0-E663045819FE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1F613E-F76C-4823-AAD0-559DC516C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EBC14-778D-466B-84E0-E663045819FE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1F613E-F76C-4823-AAD0-559DC516C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EBC14-778D-466B-84E0-E663045819FE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1F613E-F76C-4823-AAD0-559DC516CF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EBC14-778D-466B-84E0-E663045819FE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1F613E-F76C-4823-AAD0-559DC516C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EBC14-778D-466B-84E0-E663045819FE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1F613E-F76C-4823-AAD0-559DC516C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EBC14-778D-466B-84E0-E663045819FE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1F613E-F76C-4823-AAD0-559DC516C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EBC14-778D-466B-84E0-E663045819FE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1F613E-F76C-4823-AAD0-559DC516CF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EBC14-778D-466B-84E0-E663045819FE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1F613E-F76C-4823-AAD0-559DC516C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EBC14-778D-466B-84E0-E663045819FE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1F613E-F76C-4823-AAD0-559DC516CF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73EBC14-778D-466B-84E0-E663045819FE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A1F613E-F76C-4823-AAD0-559DC516CF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2362" y="214291"/>
            <a:ext cx="7307261" cy="1285884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Путешествие</a:t>
            </a:r>
            <a:r>
              <a:rPr lang="en-US" b="1" dirty="0" smtClean="0"/>
              <a:t> в </a:t>
            </a:r>
            <a:r>
              <a:rPr lang="en-US" b="1" dirty="0" err="1" smtClean="0"/>
              <a:t>одну</a:t>
            </a:r>
            <a:r>
              <a:rPr lang="en-US" b="1" dirty="0" smtClean="0"/>
              <a:t> </a:t>
            </a:r>
            <a:r>
              <a:rPr lang="en-US" b="1" dirty="0" err="1" smtClean="0"/>
              <a:t>из</a:t>
            </a:r>
            <a:r>
              <a:rPr lang="en-US" b="1" dirty="0" smtClean="0"/>
              <a:t> </a:t>
            </a:r>
            <a:r>
              <a:rPr lang="en-US" b="1" dirty="0" err="1" smtClean="0"/>
              <a:t>стран</a:t>
            </a:r>
            <a:r>
              <a:rPr lang="en-US" b="1" dirty="0" smtClean="0"/>
              <a:t> </a:t>
            </a:r>
            <a:r>
              <a:rPr lang="en-US" b="1" dirty="0" err="1" smtClean="0"/>
              <a:t>Древнего</a:t>
            </a:r>
            <a:r>
              <a:rPr lang="en-US" b="1" dirty="0" smtClean="0"/>
              <a:t> </a:t>
            </a:r>
            <a:r>
              <a:rPr lang="en-US" b="1" dirty="0" err="1" smtClean="0"/>
              <a:t>мира</a:t>
            </a:r>
            <a:r>
              <a:rPr lang="en-US" b="1" dirty="0" smtClean="0"/>
              <a:t>.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err="1" smtClean="0"/>
              <a:t>Фёдорова</a:t>
            </a:r>
            <a:r>
              <a:rPr lang="en-US" sz="2400" b="1" dirty="0" smtClean="0"/>
              <a:t> И.А. МАОУ “</a:t>
            </a:r>
            <a:r>
              <a:rPr lang="en-US" sz="2400" b="1" dirty="0" err="1" smtClean="0"/>
              <a:t>Лицей</a:t>
            </a:r>
            <a:r>
              <a:rPr lang="en-US" sz="2400" b="1" dirty="0" smtClean="0"/>
              <a:t> № 36”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29454" y="642918"/>
            <a:ext cx="2000264" cy="1700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?</a:t>
            </a:r>
            <a:endParaRPr lang="ru-RU" sz="9600" dirty="0"/>
          </a:p>
        </p:txBody>
      </p:sp>
      <p:pic>
        <p:nvPicPr>
          <p:cNvPr id="1026" name="Picture 2" descr="http://kzbydocs.com/tw_files2/urls_6/10/d-9837/7z-docs/1_html_m4991c3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14488"/>
            <a:ext cx="5500726" cy="414340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9 -0.3772 C -0.10694 -0.31823 -0.04583 -0.26666 0.03108 -0.26388 C 0.09202 -0.25972 0.14202 -0.28724 0.14306 -0.32332 C 0.14306 -0.35847 0.0941 -0.39154 0.03212 -0.39247 C 0.00104 -0.39247 -0.02691 -0.38923 -0.04687 -0.3772 C -0.07587 -0.36055 -0.09288 -0.33395 -0.09288 -0.30412 C -0.09288 -0.28724 -0.08785 -0.27151 -0.07882 -0.2574 C -0.05798 -0.22665 -0.01684 -0.20537 0.03004 -0.20329 C 0.08507 -0.19889 0.13004 -0.22433 0.13004 -0.25417 C 0.13108 -0.28724 0.08611 -0.31638 0.03108 -0.32054 C 0.00313 -0.32054 -0.02187 -0.31638 -0.04097 -0.30643 C -0.06597 -0.29001 -0.08194 -0.26388 -0.08194 -0.23867 C -0.08194 -0.22433 -0.07691 -0.20976 -0.06892 -0.19566 C -0.04982 -0.16999 -0.01389 -0.14894 0.02917 -0.14663 C 0.07917 -0.14478 0.1191 -0.16814 0.1191 -0.19566 C 0.12014 -0.22433 0.08004 -0.25 0.03004 -0.25324 C 0.00504 -0.25417 -0.01788 -0.25 -0.03489 -0.24052 C -0.05798 -0.22665 -0.07083 -0.20537 -0.07083 -0.17993 C -0.07083 -0.16814 -0.06684 -0.15449 -0.05989 -0.14223 C -0.04288 -0.11818 -0.00989 -0.09899 0.02813 -0.09806 C 0.07309 -0.09806 0.10903 -0.11633 0.10903 -0.14223 C 0.10903 -0.16814 0.07413 -0.19149 0.02917 -0.19381 C 0.00712 -0.19381 -0.01389 -0.18895 -0.02882 -0.18201 C -0.04982 -0.16999 -0.06198 -0.14894 -0.06285 -0.1279 C -0.06285 -0.11633 -0.05798 -0.10454 -0.05191 -0.09552 C -0.03698 -0.07147 -0.00694 -0.05505 0.02709 -0.05505 C 0.06702 -0.05227 0.10018 -0.06892 0.10018 -0.09228 C 0.10104 -0.11633 0.06806 -0.13691 0.02813 -0.13969 C 0.00816 -0.13969 -0.01094 -0.13691 -0.02396 -0.1279 C -0.04288 -0.11818 -0.05382 -0.09899 -0.05382 -0.08118 C -0.05382 -0.06892 -0.05087 -0.05944 -0.04496 -0.05019 C -0.0309 -0.02891 -0.00486 -0.01481 0.02604 -0.01296 C 0.06302 -0.01296 0.09202 -0.02683 0.09202 -0.04811 C 0.09306 -0.06892 0.06406 -0.08812 0.02709 -0.09043 C 0.00903 -0.09043 -0.00694 -0.08812 -0.01892 -0.08118 C -0.03594 -0.07147 -0.04583 -0.05505 -0.04583 -0.03678 C -0.04583 -0.02683 -0.04288 -0.01943 -0.03785 -0.01041 C -0.02587 0.00855 -0.00191 0.01988 0.02604 0.02197 C 0.05903 0.0252 0.08507 0.0104 0.08507 -0.01041 C 0.08507 -0.02683 0.06007 -0.04556 0.02709 -0.04556 C 0.01007 -0.04811 -0.00486 -0.04371 -0.01597 -0.03863 C -0.0309 -0.02891 -0.03993 -0.01481 -0.03993 0.00069 C -0.03993 0.0104 -0.03698 0.01827 -0.03194 0.0252 C -0.02083 0.0407 0.00104 0.05296 0.02518 0.05527 C 0.05504 0.05781 0.07917 0.04371 0.07917 0.02729 C 0.07917 0.00855 0.05504 -0.00625 0.02604 -0.00833 C 0.01215 -0.00833 -0.00191 -0.00625 -0.01198 0.00069 C -0.02587 0.00855 -0.03385 0.01988 -0.03385 0.0363 C -0.03385 0.04371 -0.0309 0.05064 -0.02691 0.05781 C -0.01684 0.07146 0.00209 0.08371 0.02518 0.08371 C 0.05104 0.08626 0.07309 0.074 0.07309 0.05781 C 0.07309 0.04371 0.05209 0.0296 0.02518 0.0296 C 0.01302 0.02729 0.00018 0.0296 -0.00885 0.03376 C -0.02083 0.04371 -0.02795 0.05527 -0.02795 0.06706 C -0.02795 0.074 -0.02587 0.08048 -0.02187 0.08626 C -0.01285 0.09967 0.00417 0.10962 0.02518 0.11147 C 0.04913 0.11147 0.06806 0.09967 0.06806 0.08811 C 0.06806 0.074 0.04913 0.05966 0.02518 0.05966 C 0.01302 0.05966 0.00209 0.0629 -0.00486 0.06706 C -0.01684 0.07146 -0.02291 0.08371 -0.02291 0.09482 C -0.02291 0.09967 -0.02083 0.10707 -0.01788 0.11147 C -0.00989 0.12581 0.00608 0.13297 0.02413 0.13598 C 0.04618 0.13598 0.06302 0.12581 0.06302 0.11378 C 0.06302 0.09967 0.04618 0.09042 0.02518 0.08811 C 0.01406 0.08811 0.00417 0.09042 -0.00295 0.09482 C -0.01285 0.09967 -0.01892 0.10962 -0.01892 0.12141 C -0.01892 0.12581 -0.01684 0.13043 -0.01389 0.13598 " pathEditMode="relative" rAng="0" ptsTypes="fffffffffffffffffffffffffffffffffffffffffffffffffffffffffffffffffff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/>
          <a:lstStyle/>
          <a:p>
            <a:r>
              <a:rPr lang="en-US" dirty="0" err="1" smtClean="0"/>
              <a:t>Назовите</a:t>
            </a:r>
            <a:r>
              <a:rPr lang="en-US" dirty="0" smtClean="0"/>
              <a:t> + и - </a:t>
            </a:r>
            <a:r>
              <a:rPr lang="en-US" dirty="0" err="1" smtClean="0"/>
              <a:t>папируса</a:t>
            </a:r>
            <a:endParaRPr lang="ru-RU" dirty="0"/>
          </a:p>
        </p:txBody>
      </p:sp>
      <p:pic>
        <p:nvPicPr>
          <p:cNvPr id="44036" name="Picture 4" descr="http://www.kultu-rolog.ru/assets/images/papy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643050"/>
            <a:ext cx="6085145" cy="495774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320"/>
            <a:ext cx="764783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6000" dirty="0" smtClean="0"/>
              <a:t>+    </a:t>
            </a:r>
            <a:r>
              <a:rPr lang="en-US" sz="3600" b="1" dirty="0" err="1" smtClean="0"/>
              <a:t>Материал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для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письма</a:t>
            </a:r>
            <a:r>
              <a:rPr lang="en-US" sz="3600" b="1" dirty="0" smtClean="0"/>
              <a:t>.</a:t>
            </a:r>
            <a:endParaRPr lang="ru-RU" sz="3600" b="1" dirty="0"/>
          </a:p>
        </p:txBody>
      </p:sp>
      <p:pic>
        <p:nvPicPr>
          <p:cNvPr id="45058" name="Picture 2" descr="http://forum911.ru/upload/af5cb1e8da2b4482d7c4e9ba572fe6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7620000" cy="48672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320"/>
            <a:ext cx="7647836" cy="1297292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/>
              <a:t>-  </a:t>
            </a:r>
            <a:r>
              <a:rPr lang="en-US" sz="3600" b="1" dirty="0" smtClean="0"/>
              <a:t>В </a:t>
            </a:r>
            <a:r>
              <a:rPr lang="en-US" sz="3600" b="1" dirty="0" err="1" smtClean="0"/>
              <a:t>зарослях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папируса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прятались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хищники</a:t>
            </a:r>
            <a:r>
              <a:rPr lang="en-US" sz="3600" b="1" dirty="0" smtClean="0"/>
              <a:t>. </a:t>
            </a:r>
            <a:endParaRPr lang="ru-RU" sz="3600" b="1" dirty="0"/>
          </a:p>
        </p:txBody>
      </p:sp>
      <p:pic>
        <p:nvPicPr>
          <p:cNvPr id="46084" name="Picture 4" descr="http://animalworld.com.ua/images/2010/September/Animals/Crocodylia/Crocodylus_niloticu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14488"/>
            <a:ext cx="7324708" cy="487837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egyptopedia.info/images/stories/Egypt_Dinasty/map_sredn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929190" cy="6429396"/>
          </a:xfrm>
          <a:prstGeom prst="rect">
            <a:avLst/>
          </a:prstGeom>
          <a:noFill/>
        </p:spPr>
      </p:pic>
      <p:pic>
        <p:nvPicPr>
          <p:cNvPr id="3" name="Picture 4" descr="http://30school.ru/images/stories/101-200/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85727"/>
            <a:ext cx="2975981" cy="200026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43636" y="214290"/>
            <a:ext cx="2786082" cy="4857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Отправимся</a:t>
            </a:r>
            <a:r>
              <a:rPr lang="en-US" sz="2800" b="1" dirty="0" smtClean="0"/>
              <a:t> в </a:t>
            </a:r>
            <a:r>
              <a:rPr lang="en-US" sz="2800" b="1" dirty="0" err="1" smtClean="0"/>
              <a:t>путешествие</a:t>
            </a:r>
            <a:r>
              <a:rPr lang="en-US" sz="2800" b="1" dirty="0" smtClean="0"/>
              <a:t> с </a:t>
            </a:r>
            <a:r>
              <a:rPr lang="en-US" sz="2800" b="1" dirty="0" err="1" smtClean="0"/>
              <a:t>севера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Египта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на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юг</a:t>
            </a:r>
            <a:r>
              <a:rPr lang="en-US" sz="2800" b="1" dirty="0" smtClean="0"/>
              <a:t>. </a:t>
            </a:r>
            <a:r>
              <a:rPr lang="en-US" sz="2800" b="1" dirty="0" err="1" smtClean="0"/>
              <a:t>Покажите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на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карте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наш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маршрут</a:t>
            </a:r>
            <a:r>
              <a:rPr lang="en-US" sz="2800" b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47 0.0814 L -0.15729 0.6359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imferopol.vipgeo.ru/uploads/content_image/large/27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839504"/>
            <a:ext cx="6215105" cy="466132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285728"/>
            <a:ext cx="4500594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 порог: Злой бог пустыни, убивший доброго бога Осириса, помогавшего произрастать посевам.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43406" y="285728"/>
            <a:ext cx="4500594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2.Огромная статуя льва с головой человека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143116"/>
            <a:ext cx="4500594" cy="1200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3)</a:t>
            </a:r>
            <a:r>
              <a:rPr lang="ru-RU" sz="2400" b="1" dirty="0" smtClean="0"/>
              <a:t>Знак, рисунок , обозначающий слова.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3406" y="5429264"/>
            <a:ext cx="4500594" cy="1200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4)</a:t>
            </a:r>
            <a:r>
              <a:rPr lang="ru-RU" sz="2400" b="1" dirty="0" smtClean="0"/>
              <a:t>Их египтяне рыли для полива полей 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85728"/>
            <a:ext cx="4500562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Сет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285728"/>
            <a:ext cx="4500562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Сфинкс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2071678"/>
            <a:ext cx="450056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Иероглиф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5429264"/>
            <a:ext cx="4500562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Каналы</a:t>
            </a:r>
            <a:endParaRPr lang="ru-RU" sz="2400" b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357166"/>
            <a:ext cx="7498080" cy="3481398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Загадка</a:t>
            </a:r>
            <a:endParaRPr lang="en-US" b="1" dirty="0" smtClean="0"/>
          </a:p>
          <a:p>
            <a:r>
              <a:rPr lang="ru-RU" b="1" dirty="0" smtClean="0"/>
              <a:t>Нил разольётся и оставит</a:t>
            </a:r>
            <a:endParaRPr lang="ru-RU" dirty="0" smtClean="0"/>
          </a:p>
          <a:p>
            <a:r>
              <a:rPr lang="ru-RU" b="1" dirty="0" smtClean="0"/>
              <a:t>Его на радость людям всем.</a:t>
            </a:r>
            <a:endParaRPr lang="ru-RU" dirty="0" smtClean="0"/>
          </a:p>
          <a:p>
            <a:r>
              <a:rPr lang="ru-RU" b="1" dirty="0" smtClean="0"/>
              <a:t>За это люди реку славят.</a:t>
            </a:r>
            <a:endParaRPr lang="ru-RU" dirty="0" smtClean="0"/>
          </a:p>
          <a:p>
            <a:r>
              <a:rPr lang="ru-RU" b="1" dirty="0" smtClean="0"/>
              <a:t>На нём сады </a:t>
            </a:r>
            <a:r>
              <a:rPr lang="ru-RU" b="1" dirty="0" err="1" smtClean="0"/>
              <a:t>благаухают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b="1" dirty="0" smtClean="0"/>
              <a:t>Так поспеши его назвать то, что</a:t>
            </a:r>
            <a:endParaRPr lang="ru-RU" dirty="0" smtClean="0"/>
          </a:p>
          <a:p>
            <a:r>
              <a:rPr lang="ru-RU" b="1" dirty="0" smtClean="0"/>
              <a:t>Воды Нила оставляют.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4143380"/>
            <a:ext cx="5857916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r>
              <a:rPr lang="en-US" sz="2800" b="1" dirty="0" smtClean="0"/>
              <a:t>л. </a:t>
            </a:r>
            <a:r>
              <a:rPr lang="en-US" sz="2800" b="1" dirty="0" err="1" smtClean="0"/>
              <a:t>Какое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значение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ила</a:t>
            </a:r>
            <a:r>
              <a:rPr lang="en-US" sz="2800" b="1" dirty="0" smtClean="0"/>
              <a:t> в </a:t>
            </a:r>
            <a:r>
              <a:rPr lang="en-US" sz="2800" b="1" dirty="0" err="1" smtClean="0"/>
              <a:t>хозяйственной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жизни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египтян</a:t>
            </a:r>
            <a:r>
              <a:rPr lang="en-US" sz="2800" b="1" dirty="0" smtClean="0"/>
              <a:t>?</a:t>
            </a:r>
            <a:endParaRPr lang="ru-RU" sz="28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1538" y="274638"/>
            <a:ext cx="7643866" cy="1154098"/>
          </a:xfrm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err="1" smtClean="0"/>
              <a:t>Опишите</a:t>
            </a:r>
            <a:r>
              <a:rPr lang="en-US" b="1" dirty="0" smtClean="0"/>
              <a:t> </a:t>
            </a:r>
            <a:r>
              <a:rPr lang="en-US" b="1" dirty="0" err="1" smtClean="0"/>
              <a:t>занятия</a:t>
            </a:r>
            <a:r>
              <a:rPr lang="en-US" b="1" dirty="0" smtClean="0"/>
              <a:t> </a:t>
            </a:r>
            <a:r>
              <a:rPr lang="en-US" b="1" dirty="0" err="1" smtClean="0"/>
              <a:t>египтян</a:t>
            </a:r>
            <a:r>
              <a:rPr lang="en-US" b="1" dirty="0" smtClean="0"/>
              <a:t>.</a:t>
            </a:r>
            <a:endParaRPr lang="ru-RU" b="1" dirty="0"/>
          </a:p>
        </p:txBody>
      </p:sp>
      <p:pic>
        <p:nvPicPr>
          <p:cNvPr id="14338" name="Picture 2" descr="http://900igr.net/datai/istorija/Egipet-i-egiptjane/0020-023-Tak-tjazhelym-trudom-prevratili-egiptjane-bolota-Nila-v-tsvetuschie-polja-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380" y="1785926"/>
            <a:ext cx="7711335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4857784" cy="928710"/>
          </a:xfrm>
        </p:spPr>
        <p:txBody>
          <a:bodyPr/>
          <a:lstStyle/>
          <a:p>
            <a:r>
              <a:rPr lang="en-US" b="1" dirty="0" err="1" smtClean="0"/>
              <a:t>Загадка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142984"/>
            <a:ext cx="5357850" cy="2214578"/>
          </a:xfrm>
          <a:ln w="76200">
            <a:solidFill>
              <a:srgbClr val="00B0F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Какой в Египте фараон</a:t>
            </a:r>
            <a:endParaRPr lang="ru-RU" dirty="0" smtClean="0"/>
          </a:p>
          <a:p>
            <a:r>
              <a:rPr lang="ru-RU" b="1" dirty="0" smtClean="0"/>
              <a:t>Захватил больше стран?</a:t>
            </a:r>
            <a:endParaRPr lang="ru-RU" dirty="0" smtClean="0"/>
          </a:p>
          <a:p>
            <a:r>
              <a:rPr lang="ru-RU" b="1" dirty="0" smtClean="0"/>
              <a:t>То до нашей эры было</a:t>
            </a:r>
            <a:endParaRPr lang="ru-RU" dirty="0" smtClean="0"/>
          </a:p>
          <a:p>
            <a:r>
              <a:rPr lang="ru-RU" b="1" dirty="0" smtClean="0"/>
              <a:t>Для книг сюжетом послужило.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7651" name="Picture 3" descr="https://im3-tub-ru.yandex.net/i?id=2e71289b2311babfd1b927c0e932d3a6&amp;n=33&amp;h=190&amp;w=3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71876"/>
            <a:ext cx="5429288" cy="3000396"/>
          </a:xfrm>
          <a:prstGeom prst="rect">
            <a:avLst/>
          </a:prstGeom>
          <a:noFill/>
        </p:spPr>
      </p:pic>
      <p:pic>
        <p:nvPicPr>
          <p:cNvPr id="13316" name="Picture 4" descr="http://distant.ddns.net/distant/files/11513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0850" y="1357298"/>
            <a:ext cx="2343150" cy="52101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786546" y="214290"/>
            <a:ext cx="235745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Тутмос</a:t>
            </a:r>
            <a:endParaRPr lang="ru-RU" sz="28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00166" y="0"/>
            <a:ext cx="749808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/>
              <a:t>Историческая</a:t>
            </a:r>
            <a:r>
              <a:rPr lang="en-US" b="1" dirty="0" smtClean="0"/>
              <a:t> </a:t>
            </a:r>
            <a:r>
              <a:rPr lang="en-US" b="1" dirty="0" err="1" smtClean="0"/>
              <a:t>математика</a:t>
            </a:r>
            <a:endParaRPr lang="ru-RU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435608" y="1357298"/>
            <a:ext cx="7498080" cy="4891102"/>
          </a:xfrm>
          <a:solidFill>
            <a:schemeClr val="bg2"/>
          </a:solidFill>
        </p:spPr>
        <p:txBody>
          <a:bodyPr/>
          <a:lstStyle/>
          <a:p>
            <a:r>
              <a:rPr lang="en-US" b="1" dirty="0" err="1" smtClean="0"/>
              <a:t>Египетские</a:t>
            </a:r>
            <a:r>
              <a:rPr lang="en-US" b="1" dirty="0" smtClean="0"/>
              <a:t> </a:t>
            </a:r>
            <a:r>
              <a:rPr lang="en-US" b="1" dirty="0" err="1" smtClean="0"/>
              <a:t>воины</a:t>
            </a:r>
            <a:r>
              <a:rPr lang="en-US" b="1" dirty="0" smtClean="0"/>
              <a:t> </a:t>
            </a:r>
            <a:r>
              <a:rPr lang="en-US" b="1" dirty="0" err="1" smtClean="0"/>
              <a:t>захватили</a:t>
            </a:r>
            <a:r>
              <a:rPr lang="en-US" b="1" dirty="0" smtClean="0"/>
              <a:t> </a:t>
            </a:r>
            <a:r>
              <a:rPr lang="en-US" b="1" dirty="0" err="1" smtClean="0"/>
              <a:t>золота</a:t>
            </a:r>
            <a:r>
              <a:rPr lang="en-US" b="1" dirty="0" smtClean="0"/>
              <a:t> и </a:t>
            </a:r>
            <a:r>
              <a:rPr lang="en-US" b="1" dirty="0" err="1" smtClean="0"/>
              <a:t>серебра</a:t>
            </a:r>
            <a:r>
              <a:rPr lang="en-US" b="1" dirty="0" smtClean="0"/>
              <a:t> 966 </a:t>
            </a:r>
            <a:r>
              <a:rPr lang="en-US" b="1" dirty="0" err="1" smtClean="0"/>
              <a:t>дебенов</a:t>
            </a:r>
            <a:r>
              <a:rPr lang="en-US" b="1" dirty="0" smtClean="0"/>
              <a:t> и 1 </a:t>
            </a:r>
            <a:r>
              <a:rPr lang="en-US" b="1" dirty="0" err="1" smtClean="0"/>
              <a:t>кедет</a:t>
            </a:r>
            <a:r>
              <a:rPr lang="en-US" b="1" dirty="0" smtClean="0"/>
              <a:t>. </a:t>
            </a:r>
            <a:r>
              <a:rPr lang="en-US" b="1" dirty="0" err="1" smtClean="0"/>
              <a:t>Переведите</a:t>
            </a:r>
            <a:r>
              <a:rPr lang="en-US" b="1" dirty="0" smtClean="0"/>
              <a:t> </a:t>
            </a:r>
            <a:r>
              <a:rPr lang="en-US" b="1" dirty="0" err="1" smtClean="0"/>
              <a:t>величину</a:t>
            </a:r>
            <a:r>
              <a:rPr lang="en-US" b="1" dirty="0" smtClean="0"/>
              <a:t> </a:t>
            </a:r>
            <a:r>
              <a:rPr lang="en-US" b="1" dirty="0" err="1" smtClean="0"/>
              <a:t>захваченного</a:t>
            </a:r>
            <a:r>
              <a:rPr lang="en-US" b="1" dirty="0" smtClean="0"/>
              <a:t> </a:t>
            </a:r>
            <a:r>
              <a:rPr lang="en-US" b="1" dirty="0" err="1" smtClean="0"/>
              <a:t>золота</a:t>
            </a:r>
            <a:r>
              <a:rPr lang="en-US" b="1" dirty="0" smtClean="0"/>
              <a:t> в </a:t>
            </a:r>
            <a:r>
              <a:rPr lang="en-US" b="1" dirty="0" err="1" smtClean="0"/>
              <a:t>современные</a:t>
            </a:r>
            <a:r>
              <a:rPr lang="en-US" b="1" dirty="0" smtClean="0"/>
              <a:t> </a:t>
            </a:r>
            <a:r>
              <a:rPr lang="en-US" b="1" dirty="0" err="1" smtClean="0"/>
              <a:t>меры</a:t>
            </a:r>
            <a:r>
              <a:rPr lang="en-US" b="1" dirty="0" smtClean="0"/>
              <a:t> </a:t>
            </a:r>
            <a:r>
              <a:rPr lang="en-US" b="1" dirty="0" err="1" smtClean="0"/>
              <a:t>веса</a:t>
            </a:r>
            <a:r>
              <a:rPr lang="en-US" b="1" dirty="0" smtClean="0"/>
              <a:t>, </a:t>
            </a:r>
            <a:r>
              <a:rPr lang="en-US" b="1" dirty="0" err="1" smtClean="0"/>
              <a:t>если</a:t>
            </a:r>
            <a:r>
              <a:rPr lang="en-US" b="1" dirty="0" smtClean="0"/>
              <a:t> </a:t>
            </a:r>
            <a:r>
              <a:rPr lang="en-US" b="1" dirty="0" err="1" smtClean="0"/>
              <a:t>один</a:t>
            </a:r>
            <a:r>
              <a:rPr lang="en-US" b="1" dirty="0" smtClean="0"/>
              <a:t> </a:t>
            </a:r>
            <a:r>
              <a:rPr lang="en-US" b="1" dirty="0" err="1" smtClean="0"/>
              <a:t>дебен</a:t>
            </a:r>
            <a:r>
              <a:rPr lang="en-US" b="1" dirty="0" smtClean="0"/>
              <a:t> </a:t>
            </a:r>
            <a:r>
              <a:rPr lang="en-US" b="1" dirty="0" err="1" smtClean="0"/>
              <a:t>равен</a:t>
            </a:r>
            <a:r>
              <a:rPr lang="en-US" b="1" dirty="0" smtClean="0"/>
              <a:t> 91 г, а </a:t>
            </a:r>
            <a:r>
              <a:rPr lang="en-US" b="1" dirty="0" err="1" smtClean="0"/>
              <a:t>один</a:t>
            </a:r>
            <a:r>
              <a:rPr lang="en-US" b="1" dirty="0" smtClean="0"/>
              <a:t> </a:t>
            </a:r>
            <a:r>
              <a:rPr lang="en-US" b="1" dirty="0" err="1" smtClean="0"/>
              <a:t>кедет</a:t>
            </a:r>
            <a:r>
              <a:rPr lang="en-US" b="1" dirty="0" smtClean="0"/>
              <a:t> – 9,1 г..</a:t>
            </a:r>
            <a:endParaRPr lang="ru-RU" b="1" dirty="0"/>
          </a:p>
        </p:txBody>
      </p:sp>
      <p:pic>
        <p:nvPicPr>
          <p:cNvPr id="12292" name="Picture 4" descr="http://edu.znate.ru/tw_files2/urls_46/232/d-231529/231529_html_m48ffab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4500570"/>
            <a:ext cx="1932846" cy="20716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643702" y="4929198"/>
            <a:ext cx="2286016" cy="1628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87 кг 915,1г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14414" y="214313"/>
            <a:ext cx="6586561" cy="928687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Физминутка</a:t>
            </a:r>
            <a:r>
              <a:rPr lang="en-US" b="1" dirty="0" smtClean="0"/>
              <a:t>. </a:t>
            </a:r>
            <a:r>
              <a:rPr lang="en-US" b="1" dirty="0" err="1" smtClean="0"/>
              <a:t>Изобразите</a:t>
            </a:r>
            <a:r>
              <a:rPr lang="en-US" b="1" dirty="0" smtClean="0"/>
              <a:t> </a:t>
            </a:r>
            <a:r>
              <a:rPr lang="en-US" b="1" dirty="0" err="1" smtClean="0"/>
              <a:t>занятия</a:t>
            </a:r>
            <a:r>
              <a:rPr lang="en-US" b="1" dirty="0" smtClean="0"/>
              <a:t> </a:t>
            </a:r>
            <a:r>
              <a:rPr lang="en-US" b="1" dirty="0" err="1" smtClean="0"/>
              <a:t>египтян</a:t>
            </a:r>
            <a:r>
              <a:rPr lang="en-US" b="1" dirty="0" smtClean="0"/>
              <a:t>.</a:t>
            </a:r>
            <a:endParaRPr lang="ru-RU" b="1" dirty="0"/>
          </a:p>
        </p:txBody>
      </p:sp>
      <p:pic>
        <p:nvPicPr>
          <p:cNvPr id="29698" name="Picture 2" descr="http://sutoganhistory.ucoz.ru/psmd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4171950" cy="2643206"/>
          </a:xfrm>
          <a:prstGeom prst="rect">
            <a:avLst/>
          </a:prstGeom>
          <a:noFill/>
        </p:spPr>
      </p:pic>
      <p:pic>
        <p:nvPicPr>
          <p:cNvPr id="29702" name="Picture 6" descr="http://static-eu.insales.ru/files/1/1714/1574578/original/drevnos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071942"/>
            <a:ext cx="4071966" cy="2571768"/>
          </a:xfrm>
          <a:prstGeom prst="rect">
            <a:avLst/>
          </a:prstGeom>
          <a:noFill/>
        </p:spPr>
      </p:pic>
      <p:pic>
        <p:nvPicPr>
          <p:cNvPr id="11266" name="Picture 2" descr="http://www.perankhgroup.com/image%20gallery/sport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357298"/>
            <a:ext cx="3929090" cy="2609746"/>
          </a:xfrm>
          <a:prstGeom prst="rect">
            <a:avLst/>
          </a:prstGeom>
          <a:noFill/>
        </p:spPr>
      </p:pic>
      <p:pic>
        <p:nvPicPr>
          <p:cNvPr id="11270" name="Picture 6" descr="http://allhunter.ru/fish/ribalka/01/0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682" y="4143380"/>
            <a:ext cx="4135847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О </a:t>
            </a:r>
            <a:r>
              <a:rPr lang="en-US" b="1" dirty="0" err="1" smtClean="0"/>
              <a:t>какой</a:t>
            </a:r>
            <a:r>
              <a:rPr lang="en-US" b="1" dirty="0" smtClean="0"/>
              <a:t> </a:t>
            </a:r>
            <a:r>
              <a:rPr lang="en-US" b="1" dirty="0" err="1" smtClean="0"/>
              <a:t>стране</a:t>
            </a:r>
            <a:r>
              <a:rPr lang="en-US" b="1" dirty="0" smtClean="0"/>
              <a:t> </a:t>
            </a:r>
            <a:r>
              <a:rPr lang="en-US" b="1" dirty="0" err="1" smtClean="0"/>
              <a:t>пойдёт</a:t>
            </a:r>
            <a:r>
              <a:rPr lang="en-US" b="1" dirty="0" smtClean="0"/>
              <a:t> </a:t>
            </a:r>
            <a:r>
              <a:rPr lang="en-US" b="1" dirty="0" err="1" smtClean="0"/>
              <a:t>речь</a:t>
            </a:r>
            <a:r>
              <a:rPr lang="en-US" b="1" dirty="0" smtClean="0"/>
              <a:t> </a:t>
            </a:r>
            <a:r>
              <a:rPr lang="en-US" b="1" dirty="0" err="1" smtClean="0"/>
              <a:t>на</a:t>
            </a:r>
            <a:r>
              <a:rPr lang="en-US" b="1" dirty="0" smtClean="0"/>
              <a:t> </a:t>
            </a:r>
            <a:r>
              <a:rPr lang="en-US" b="1" dirty="0" err="1" smtClean="0"/>
              <a:t>уроке</a:t>
            </a:r>
            <a:r>
              <a:rPr lang="en-US" b="1" dirty="0" smtClean="0"/>
              <a:t>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981464"/>
          </a:xfrm>
        </p:spPr>
        <p:txBody>
          <a:bodyPr/>
          <a:lstStyle/>
          <a:p>
            <a:r>
              <a:rPr lang="ru-RU" sz="4000" b="1" dirty="0" smtClean="0"/>
              <a:t>На нильских берегах она была</a:t>
            </a:r>
            <a:r>
              <a:rPr lang="en-US" sz="4000" b="1" dirty="0" smtClean="0"/>
              <a:t>.</a:t>
            </a:r>
            <a:endParaRPr lang="ru-RU" sz="4000" dirty="0" smtClean="0"/>
          </a:p>
          <a:p>
            <a:r>
              <a:rPr lang="ru-RU" sz="4000" b="1" dirty="0" smtClean="0"/>
              <a:t>Богатой и цветущею слыла.</a:t>
            </a:r>
            <a:endParaRPr lang="ru-RU" sz="4000" dirty="0" smtClean="0"/>
          </a:p>
          <a:p>
            <a:r>
              <a:rPr lang="ru-RU" sz="4000" b="1" dirty="0" smtClean="0"/>
              <a:t>И ею фараоны управляли,</a:t>
            </a:r>
            <a:endParaRPr lang="ru-RU" sz="4000" dirty="0" smtClean="0"/>
          </a:p>
          <a:p>
            <a:r>
              <a:rPr lang="ru-RU" sz="4000" b="1" dirty="0" smtClean="0"/>
              <a:t>Восстания рабов здесь подавляли.</a:t>
            </a:r>
            <a:endParaRPr lang="ru-RU" sz="4000" dirty="0" smtClean="0"/>
          </a:p>
          <a:p>
            <a:endParaRPr lang="en-US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5643578"/>
            <a:ext cx="550072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Египет</a:t>
            </a:r>
            <a:endParaRPr lang="ru-RU" sz="36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696" y="214290"/>
            <a:ext cx="7715304" cy="2297106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Назовите</a:t>
            </a:r>
            <a:r>
              <a:rPr lang="en-US" b="1" dirty="0" smtClean="0"/>
              <a:t> 7 </a:t>
            </a:r>
            <a:r>
              <a:rPr lang="en-US" b="1" dirty="0" err="1" smtClean="0"/>
              <a:t>чудес</a:t>
            </a:r>
            <a:r>
              <a:rPr lang="en-US" b="1" dirty="0" smtClean="0"/>
              <a:t> </a:t>
            </a:r>
            <a:r>
              <a:rPr lang="en-US" b="1" dirty="0" err="1" smtClean="0"/>
              <a:t>света</a:t>
            </a:r>
            <a:r>
              <a:rPr lang="en-US" b="1" dirty="0" smtClean="0"/>
              <a:t>. </a:t>
            </a:r>
            <a:r>
              <a:rPr lang="en-US" b="1" dirty="0" err="1" smtClean="0"/>
              <a:t>Какое</a:t>
            </a:r>
            <a:r>
              <a:rPr lang="en-US" b="1" dirty="0" smtClean="0"/>
              <a:t> </a:t>
            </a:r>
            <a:r>
              <a:rPr lang="en-US" b="1" dirty="0" err="1" smtClean="0"/>
              <a:t>чудо</a:t>
            </a:r>
            <a:r>
              <a:rPr lang="en-US" b="1" dirty="0" smtClean="0"/>
              <a:t> </a:t>
            </a:r>
            <a:r>
              <a:rPr lang="en-US" b="1" dirty="0" err="1" smtClean="0"/>
              <a:t>света</a:t>
            </a:r>
            <a:r>
              <a:rPr lang="en-US" b="1" dirty="0" smtClean="0"/>
              <a:t> </a:t>
            </a:r>
            <a:r>
              <a:rPr lang="en-US" b="1" dirty="0" err="1" smtClean="0"/>
              <a:t>самое</a:t>
            </a:r>
            <a:r>
              <a:rPr lang="en-US" b="1" dirty="0" smtClean="0"/>
              <a:t> </a:t>
            </a:r>
            <a:r>
              <a:rPr lang="en-US" b="1" dirty="0" err="1" smtClean="0"/>
              <a:t>древнее</a:t>
            </a:r>
            <a:r>
              <a:rPr lang="en-US" b="1" dirty="0" smtClean="0"/>
              <a:t> и </a:t>
            </a:r>
            <a:r>
              <a:rPr lang="en-US" b="1" dirty="0" err="1" smtClean="0"/>
              <a:t>единственное</a:t>
            </a:r>
            <a:r>
              <a:rPr lang="en-US" b="1" dirty="0" smtClean="0"/>
              <a:t> </a:t>
            </a:r>
            <a:r>
              <a:rPr lang="en-US" b="1" dirty="0" err="1" smtClean="0"/>
              <a:t>сохранившееся</a:t>
            </a:r>
            <a:r>
              <a:rPr lang="en-US" b="1" dirty="0" smtClean="0"/>
              <a:t>?</a:t>
            </a:r>
            <a:endParaRPr lang="ru-RU" b="1" dirty="0"/>
          </a:p>
        </p:txBody>
      </p:sp>
      <p:pic>
        <p:nvPicPr>
          <p:cNvPr id="43016" name="Picture 8" descr="http://im3.turbina.ru/photos.4/9/3/5/1/3/2431539/big.photo/Sem-tchudes-Drevnego-mi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571744"/>
            <a:ext cx="5357818" cy="407196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scienceevents.ru/wp-content/uploads/2011/05/%D0%BF%D0%B8%D1%80%D0%B0%D0%BC%D0%B8%D0%B4%D0%B0-%D1%85%D0%B5%D0%BE%D0%BF%D1%81%D0%B0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ysterium1.ru/sites/default/files/orion_i_pirami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4929190" cy="6858000"/>
          </a:xfrm>
          <a:prstGeom prst="rect">
            <a:avLst/>
          </a:prstGeom>
          <a:noFill/>
        </p:spPr>
      </p:pic>
      <p:pic>
        <p:nvPicPr>
          <p:cNvPr id="45062" name="Picture 6" descr="http://thoth3126.com.br/wp-content/uploads/2013/12/orion-piramides-desenh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786190"/>
            <a:ext cx="3810000" cy="2857500"/>
          </a:xfrm>
          <a:prstGeom prst="rect">
            <a:avLst/>
          </a:prstGeom>
          <a:noFill/>
        </p:spPr>
      </p:pic>
      <p:pic>
        <p:nvPicPr>
          <p:cNvPr id="45066" name="Picture 10" descr="http://api.ning.com/files/KmZmMSN190kpqDzfjW*7cE*JFMXRgmYMi0SHEKOMh1XbqGr5UnNH4Rptht*uo4F6KGgT6Sp-IrsXitH7Z-dKpurNAw74JyUp/egyptspiram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1329" y="642918"/>
            <a:ext cx="3625513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tarot-germany.com/wp-content/uploads/2012/12/December-3rd-2012-%E2%80%93-Planets-Align-With-Giza-Pyramids-For-The-1st-Time-in-2737-Ye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>
            <a:off x="571472" y="4000504"/>
            <a:ext cx="2857520" cy="25717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929190" y="1428736"/>
            <a:ext cx="3786214" cy="51435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429256" y="214290"/>
            <a:ext cx="330037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                                                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        </a:t>
            </a:r>
            <a:r>
              <a:rPr lang="en-US" sz="5400" dirty="0" smtClean="0"/>
              <a:t> ..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        </a:t>
            </a:r>
            <a:r>
              <a:rPr lang="en-US" sz="5800" dirty="0" smtClean="0"/>
              <a:t>…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</a:t>
            </a:r>
            <a:r>
              <a:rPr lang="en-US" sz="5800" dirty="0" smtClean="0"/>
              <a:t>….  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</a:t>
            </a:r>
            <a:r>
              <a:rPr lang="en-US" sz="6400" dirty="0" smtClean="0"/>
              <a:t>…..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                                </a:t>
            </a:r>
            <a:endParaRPr lang="en-US" sz="7000" dirty="0" smtClean="0"/>
          </a:p>
          <a:p>
            <a:pPr>
              <a:buNone/>
            </a:pPr>
            <a:r>
              <a:rPr lang="en-US" dirty="0" smtClean="0"/>
              <a:t>                                                       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3000372"/>
            <a:ext cx="3071834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Изобразите</a:t>
            </a:r>
            <a:r>
              <a:rPr lang="en-US" sz="2400" b="1" dirty="0" smtClean="0"/>
              <a:t> в </a:t>
            </a:r>
            <a:r>
              <a:rPr lang="en-US" sz="2400" b="1" dirty="0" err="1" smtClean="0"/>
              <a:t>виде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пирамиды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египетское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общество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142852"/>
            <a:ext cx="335758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Напишите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слова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связанные</a:t>
            </a:r>
            <a:r>
              <a:rPr lang="en-US" sz="2800" b="1" dirty="0" smtClean="0"/>
              <a:t> с  </a:t>
            </a:r>
            <a:r>
              <a:rPr lang="en-US" sz="2800" b="1" dirty="0" err="1" smtClean="0"/>
              <a:t>Египтом</a:t>
            </a:r>
            <a:r>
              <a:rPr lang="en-US" sz="2800" b="1" dirty="0" smtClean="0"/>
              <a:t>.</a:t>
            </a:r>
            <a:endParaRPr lang="ru-RU" sz="2800" b="1" dirty="0"/>
          </a:p>
        </p:txBody>
      </p:sp>
      <p:pic>
        <p:nvPicPr>
          <p:cNvPr id="8194" name="Picture 2" descr="http://ru.convdocs.org/pars_docs/refs/180/179927/179927_html_m12ef78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500462" cy="262534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txBody>
          <a:bodyPr/>
          <a:lstStyle/>
          <a:p>
            <a:r>
              <a:rPr lang="en-US" dirty="0" err="1" smtClean="0"/>
              <a:t>Ответы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643050"/>
            <a:ext cx="3657600" cy="454439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1) </a:t>
            </a:r>
          </a:p>
          <a:p>
            <a:r>
              <a:rPr lang="en-US" b="1" dirty="0" err="1" smtClean="0"/>
              <a:t>фараон</a:t>
            </a:r>
            <a:endParaRPr lang="en-US" b="1" dirty="0" smtClean="0"/>
          </a:p>
          <a:p>
            <a:r>
              <a:rPr lang="ru-RU" b="1" dirty="0" smtClean="0"/>
              <a:t>В</a:t>
            </a:r>
            <a:r>
              <a:rPr lang="en-US" b="1" dirty="0" err="1" smtClean="0"/>
              <a:t>ельможи</a:t>
            </a:r>
            <a:endParaRPr lang="en-US" b="1" dirty="0" smtClean="0"/>
          </a:p>
          <a:p>
            <a:r>
              <a:rPr lang="ru-RU" b="1" dirty="0" smtClean="0"/>
              <a:t>Ч</a:t>
            </a:r>
            <a:r>
              <a:rPr lang="en-US" b="1" dirty="0" err="1" smtClean="0"/>
              <a:t>иновники</a:t>
            </a:r>
            <a:endParaRPr lang="en-US" b="1" dirty="0" smtClean="0"/>
          </a:p>
          <a:p>
            <a:r>
              <a:rPr lang="en-US" b="1" dirty="0" err="1" smtClean="0"/>
              <a:t>Писцы</a:t>
            </a:r>
            <a:endParaRPr lang="en-US" b="1" dirty="0" smtClean="0"/>
          </a:p>
          <a:p>
            <a:r>
              <a:rPr lang="ru-RU" b="1" dirty="0" smtClean="0"/>
              <a:t>Р</a:t>
            </a:r>
            <a:r>
              <a:rPr lang="en-US" b="1" dirty="0" err="1" smtClean="0"/>
              <a:t>емесленники</a:t>
            </a:r>
            <a:endParaRPr lang="en-US" b="1" dirty="0" smtClean="0"/>
          </a:p>
          <a:p>
            <a:r>
              <a:rPr lang="ru-RU" b="1" dirty="0" smtClean="0"/>
              <a:t>З</a:t>
            </a:r>
            <a:r>
              <a:rPr lang="en-US" b="1" dirty="0" err="1" smtClean="0"/>
              <a:t>емледелцы</a:t>
            </a:r>
            <a:endParaRPr lang="en-US" b="1" dirty="0" smtClean="0"/>
          </a:p>
          <a:p>
            <a:r>
              <a:rPr lang="en-US" b="1" dirty="0" err="1" smtClean="0"/>
              <a:t>рабы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276088" y="1643050"/>
            <a:ext cx="3657600" cy="454439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2</a:t>
            </a:r>
          </a:p>
          <a:p>
            <a:r>
              <a:rPr lang="en-US" b="1" dirty="0" err="1" smtClean="0"/>
              <a:t>Ра</a:t>
            </a:r>
            <a:endParaRPr lang="en-US" b="1" dirty="0" smtClean="0"/>
          </a:p>
          <a:p>
            <a:r>
              <a:rPr lang="en-US" b="1" dirty="0" err="1" smtClean="0"/>
              <a:t>Тот</a:t>
            </a:r>
            <a:endParaRPr lang="en-US" b="1" dirty="0" smtClean="0"/>
          </a:p>
          <a:p>
            <a:r>
              <a:rPr lang="en-US" b="1" dirty="0" err="1" smtClean="0"/>
              <a:t>Атон</a:t>
            </a:r>
            <a:endParaRPr lang="en-US" b="1" dirty="0" smtClean="0"/>
          </a:p>
          <a:p>
            <a:r>
              <a:rPr lang="en-US" b="1" dirty="0" err="1" smtClean="0"/>
              <a:t>Хеопс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55000" lnSpcReduction="20000"/>
          </a:bodyPr>
          <a:lstStyle/>
          <a:p>
            <a:endParaRPr lang="ru-RU" sz="4400" dirty="0" smtClean="0"/>
          </a:p>
          <a:p>
            <a:pPr>
              <a:buNone/>
            </a:pPr>
            <a:r>
              <a:rPr lang="ru-RU" sz="4400" b="1" dirty="0" smtClean="0"/>
              <a:t>1)Из чего изготавливалось оружие в Древнем Египте?</a:t>
            </a:r>
          </a:p>
          <a:p>
            <a:pPr>
              <a:buNone/>
            </a:pPr>
            <a:r>
              <a:rPr lang="ru-RU" sz="4400" b="1" dirty="0" smtClean="0"/>
              <a:t>А)Железа, Б) бронзы, В)меди, Г)стали</a:t>
            </a:r>
          </a:p>
          <a:p>
            <a:pPr>
              <a:buNone/>
            </a:pPr>
            <a:r>
              <a:rPr lang="ru-RU" sz="4400" b="1" dirty="0" smtClean="0"/>
              <a:t> </a:t>
            </a:r>
          </a:p>
          <a:p>
            <a:pPr>
              <a:buNone/>
            </a:pPr>
            <a:r>
              <a:rPr lang="ru-RU" sz="4400" b="1" dirty="0" smtClean="0"/>
              <a:t>2)служба в каком роде войск считалась в египетской армии наиболее почётной:</a:t>
            </a:r>
          </a:p>
          <a:p>
            <a:pPr>
              <a:buNone/>
            </a:pPr>
            <a:r>
              <a:rPr lang="ru-RU" sz="4400" b="1" dirty="0" smtClean="0"/>
              <a:t>А)пехоте, Б)в о</a:t>
            </a:r>
            <a:r>
              <a:rPr lang="en-US" sz="4400" b="1" dirty="0" smtClean="0"/>
              <a:t>х</a:t>
            </a:r>
            <a:r>
              <a:rPr lang="ru-RU" sz="4400" b="1" dirty="0" smtClean="0"/>
              <a:t>ране фараона, В)на боевых колесницах. Г)на кораблях</a:t>
            </a:r>
          </a:p>
          <a:p>
            <a:pPr>
              <a:buNone/>
            </a:pPr>
            <a:r>
              <a:rPr lang="ru-RU" sz="4400" b="1" dirty="0" smtClean="0"/>
              <a:t> </a:t>
            </a:r>
          </a:p>
          <a:p>
            <a:pPr>
              <a:buNone/>
            </a:pPr>
            <a:r>
              <a:rPr lang="ru-RU" sz="4400" b="1" dirty="0" smtClean="0"/>
              <a:t>3)Приспособление, позволяющее поливать засушливые земли в Египте?</a:t>
            </a:r>
          </a:p>
          <a:p>
            <a:pPr>
              <a:buNone/>
            </a:pPr>
            <a:r>
              <a:rPr lang="ru-RU" sz="4400" b="1" dirty="0" smtClean="0"/>
              <a:t>А)</a:t>
            </a:r>
            <a:r>
              <a:rPr lang="ru-RU" sz="4400" b="1" dirty="0" err="1" smtClean="0"/>
              <a:t>шадуф</a:t>
            </a:r>
            <a:r>
              <a:rPr lang="ru-RU" sz="4400" b="1" dirty="0" smtClean="0"/>
              <a:t>, Б)</a:t>
            </a:r>
            <a:r>
              <a:rPr lang="ru-RU" sz="4400" b="1" dirty="0" err="1" smtClean="0"/>
              <a:t>санджар,В</a:t>
            </a:r>
            <a:r>
              <a:rPr lang="ru-RU" sz="4400" b="1" dirty="0" smtClean="0"/>
              <a:t>)такыр, Г)саркофаг</a:t>
            </a:r>
          </a:p>
          <a:p>
            <a:pPr>
              <a:buNone/>
            </a:pPr>
            <a:r>
              <a:rPr lang="ru-RU" sz="4400" b="1" dirty="0" smtClean="0"/>
              <a:t> </a:t>
            </a:r>
          </a:p>
          <a:p>
            <a:pPr>
              <a:buNone/>
            </a:pPr>
            <a:r>
              <a:rPr lang="ru-RU" sz="4400" b="1" dirty="0" smtClean="0"/>
              <a:t>4)Как египтяне называли бога Солнца?</a:t>
            </a:r>
          </a:p>
          <a:p>
            <a:pPr>
              <a:buNone/>
            </a:pPr>
            <a:r>
              <a:rPr lang="ru-RU" sz="4400" b="1" dirty="0" smtClean="0"/>
              <a:t>А)Ра, Б)Амон, В)Амон-Ра, Г)употреблялись все названия.</a:t>
            </a:r>
          </a:p>
          <a:p>
            <a:pPr>
              <a:buNone/>
            </a:pPr>
            <a:r>
              <a:rPr lang="ru-RU" sz="4400" b="1" dirty="0" smtClean="0"/>
              <a:t> </a:t>
            </a:r>
          </a:p>
          <a:p>
            <a:pPr>
              <a:buNone/>
            </a:pPr>
            <a:r>
              <a:rPr lang="ru-RU" sz="4400" b="1" dirty="0" smtClean="0"/>
              <a:t>5)Самая высокая пирамида была воздвигнута в честь:</a:t>
            </a:r>
          </a:p>
          <a:p>
            <a:pPr>
              <a:buNone/>
            </a:pPr>
            <a:r>
              <a:rPr lang="ru-RU" sz="4400" b="1" dirty="0" smtClean="0"/>
              <a:t>А)Хеопса, Б)Тутанхамона, В)</a:t>
            </a:r>
            <a:r>
              <a:rPr lang="ru-RU" sz="4400" b="1" dirty="0" err="1" smtClean="0"/>
              <a:t>Тутмоса,Г</a:t>
            </a:r>
            <a:r>
              <a:rPr lang="ru-RU" sz="4400" b="1" dirty="0" smtClean="0"/>
              <a:t>)Эхнатона.</a:t>
            </a:r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28794" y="1142984"/>
            <a:ext cx="12858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714876" y="2571744"/>
            <a:ext cx="3143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85720" y="4286256"/>
            <a:ext cx="12858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071934" y="5429264"/>
            <a:ext cx="3857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14282" y="6500834"/>
            <a:ext cx="12858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351234" cy="48006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       Что вам понравилось ?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    </a:t>
            </a:r>
            <a:r>
              <a:rPr lang="ru-RU" b="1" dirty="0" smtClean="0"/>
              <a:t>Что вы знали? 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    </a:t>
            </a:r>
            <a:r>
              <a:rPr lang="ru-RU" b="1" dirty="0" smtClean="0"/>
              <a:t>Что узнали на сегодняшнем уроке?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    </a:t>
            </a:r>
            <a:r>
              <a:rPr lang="ru-RU" b="1" dirty="0" smtClean="0"/>
              <a:t>Что хотели бы ещё узнать по теме?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   </a:t>
            </a:r>
          </a:p>
          <a:p>
            <a:pPr>
              <a:buNone/>
            </a:pPr>
            <a:r>
              <a:rPr lang="en-US" b="1" dirty="0" smtClean="0"/>
              <a:t>    </a:t>
            </a:r>
            <a:r>
              <a:rPr lang="en-US" b="1" dirty="0" err="1" smtClean="0"/>
              <a:t>Как</a:t>
            </a:r>
            <a:r>
              <a:rPr lang="en-US" b="1" dirty="0" smtClean="0"/>
              <a:t> </a:t>
            </a:r>
            <a:r>
              <a:rPr lang="en-US" b="1" dirty="0" err="1" smtClean="0"/>
              <a:t>вы</a:t>
            </a:r>
            <a:r>
              <a:rPr lang="en-US" b="1" dirty="0" smtClean="0"/>
              <a:t> </a:t>
            </a:r>
            <a:r>
              <a:rPr lang="en-US" b="1" dirty="0" err="1" smtClean="0"/>
              <a:t>оцениваете</a:t>
            </a:r>
            <a:r>
              <a:rPr lang="en-US" b="1" dirty="0" smtClean="0"/>
              <a:t> </a:t>
            </a:r>
            <a:r>
              <a:rPr lang="en-US" b="1" dirty="0" err="1" smtClean="0"/>
              <a:t>свою</a:t>
            </a:r>
            <a:r>
              <a:rPr lang="en-US" b="1" dirty="0" smtClean="0"/>
              <a:t>         </a:t>
            </a:r>
            <a:r>
              <a:rPr lang="en-US" b="1" dirty="0" err="1" smtClean="0"/>
              <a:t>деятельность</a:t>
            </a:r>
            <a:r>
              <a:rPr lang="en-US" b="1" dirty="0" smtClean="0"/>
              <a:t> </a:t>
            </a:r>
            <a:r>
              <a:rPr lang="en-US" b="1" dirty="0" err="1" smtClean="0"/>
              <a:t>на</a:t>
            </a:r>
            <a:r>
              <a:rPr lang="en-US" b="1" dirty="0" smtClean="0"/>
              <a:t>    </a:t>
            </a:r>
            <a:r>
              <a:rPr lang="en-US" b="1" dirty="0" err="1" smtClean="0"/>
              <a:t>уроке</a:t>
            </a:r>
            <a:r>
              <a:rPr lang="en-US" b="1" dirty="0" smtClean="0"/>
              <a:t>?</a:t>
            </a:r>
            <a:r>
              <a:rPr lang="ru-RU" b="1" dirty="0" smtClean="0"/>
              <a:t>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2560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Подумайте</a:t>
            </a:r>
            <a:r>
              <a:rPr lang="en-US" b="1" dirty="0" smtClean="0"/>
              <a:t>, </a:t>
            </a:r>
            <a:r>
              <a:rPr lang="en-US" b="1" dirty="0" err="1" smtClean="0"/>
              <a:t>какие</a:t>
            </a:r>
            <a:r>
              <a:rPr lang="en-US" b="1" dirty="0" smtClean="0"/>
              <a:t> </a:t>
            </a:r>
            <a:r>
              <a:rPr lang="en-US" b="1" dirty="0" err="1" smtClean="0"/>
              <a:t>вопросы</a:t>
            </a:r>
            <a:r>
              <a:rPr lang="en-US" b="1" dirty="0" smtClean="0"/>
              <a:t> </a:t>
            </a:r>
            <a:r>
              <a:rPr lang="en-US" b="1" dirty="0" err="1" smtClean="0"/>
              <a:t>мы</a:t>
            </a:r>
            <a:r>
              <a:rPr lang="en-US" b="1" dirty="0" smtClean="0"/>
              <a:t> </a:t>
            </a:r>
            <a:r>
              <a:rPr lang="en-US" b="1" dirty="0" err="1" smtClean="0"/>
              <a:t>будем</a:t>
            </a:r>
            <a:r>
              <a:rPr lang="en-US" b="1" dirty="0" smtClean="0"/>
              <a:t> </a:t>
            </a:r>
            <a:r>
              <a:rPr lang="en-US" b="1" dirty="0" err="1" smtClean="0"/>
              <a:t>рассматривать</a:t>
            </a:r>
            <a:r>
              <a:rPr lang="en-US" b="1" dirty="0" smtClean="0"/>
              <a:t> </a:t>
            </a:r>
            <a:r>
              <a:rPr lang="en-US" b="1" dirty="0" err="1" smtClean="0"/>
              <a:t>на</a:t>
            </a:r>
            <a:r>
              <a:rPr lang="en-US" b="1" dirty="0" smtClean="0"/>
              <a:t> </a:t>
            </a:r>
            <a:r>
              <a:rPr lang="en-US" b="1" dirty="0" err="1" smtClean="0"/>
              <a:t>уроке</a:t>
            </a:r>
            <a:r>
              <a:rPr lang="en-US" b="1" dirty="0" smtClean="0"/>
              <a:t>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071678"/>
            <a:ext cx="7498080" cy="4391036"/>
          </a:xfrm>
        </p:spPr>
        <p:txBody>
          <a:bodyPr>
            <a:normAutofit lnSpcReduction="10000"/>
          </a:bodyPr>
          <a:lstStyle/>
          <a:p>
            <a:r>
              <a:rPr lang="en-US" sz="4400" b="1" dirty="0" err="1" smtClean="0"/>
              <a:t>План</a:t>
            </a:r>
            <a:r>
              <a:rPr lang="en-US" sz="4400" b="1" dirty="0" smtClean="0"/>
              <a:t>:</a:t>
            </a:r>
          </a:p>
          <a:p>
            <a:r>
              <a:rPr lang="en-US" sz="4400" b="1" dirty="0" smtClean="0"/>
              <a:t>1)</a:t>
            </a:r>
            <a:r>
              <a:rPr lang="en-US" sz="4400" b="1" dirty="0" err="1" smtClean="0"/>
              <a:t>Географическое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положение</a:t>
            </a:r>
            <a:r>
              <a:rPr lang="en-US" sz="4400" b="1" dirty="0" smtClean="0"/>
              <a:t>.</a:t>
            </a:r>
          </a:p>
          <a:p>
            <a:r>
              <a:rPr lang="en-US" sz="4400" b="1" dirty="0" smtClean="0"/>
              <a:t>2)</a:t>
            </a:r>
            <a:r>
              <a:rPr lang="en-US" sz="4400" b="1" dirty="0" err="1" smtClean="0"/>
              <a:t>Природные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условия</a:t>
            </a:r>
            <a:r>
              <a:rPr lang="en-US" sz="4400" b="1" dirty="0" smtClean="0"/>
              <a:t>.</a:t>
            </a:r>
          </a:p>
          <a:p>
            <a:r>
              <a:rPr lang="en-US" sz="4400" b="1" dirty="0" smtClean="0"/>
              <a:t>3)</a:t>
            </a:r>
            <a:r>
              <a:rPr lang="en-US" sz="4400" b="1" dirty="0" err="1" smtClean="0"/>
              <a:t>Население</a:t>
            </a:r>
            <a:r>
              <a:rPr lang="en-US" sz="4400" b="1" dirty="0" smtClean="0"/>
              <a:t>.</a:t>
            </a:r>
          </a:p>
          <a:p>
            <a:r>
              <a:rPr lang="en-US" sz="4400" b="1" dirty="0" smtClean="0"/>
              <a:t>4)</a:t>
            </a:r>
            <a:r>
              <a:rPr lang="en-US" sz="4400" b="1" dirty="0" err="1" smtClean="0"/>
              <a:t>Культура</a:t>
            </a:r>
            <a:r>
              <a:rPr lang="en-US" sz="4400" b="1" dirty="0" smtClean="0"/>
              <a:t> и </a:t>
            </a:r>
            <a:r>
              <a:rPr lang="en-US" sz="4400" b="1" dirty="0" err="1" smtClean="0"/>
              <a:t>религия</a:t>
            </a:r>
            <a:r>
              <a:rPr lang="en-US" sz="4400" b="1" dirty="0" smtClean="0"/>
              <a:t>.</a:t>
            </a:r>
            <a:endParaRPr lang="ru-RU" sz="44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2066" y="214290"/>
            <a:ext cx="3786214" cy="6286544"/>
          </a:xfrm>
        </p:spPr>
        <p:txBody>
          <a:bodyPr>
            <a:normAutofit/>
          </a:bodyPr>
          <a:lstStyle/>
          <a:p>
            <a:r>
              <a:rPr lang="en-US" b="1" dirty="0" smtClean="0"/>
              <a:t>1)</a:t>
            </a:r>
            <a:r>
              <a:rPr lang="en-US" b="1" dirty="0" err="1" smtClean="0"/>
              <a:t>Покажите</a:t>
            </a:r>
            <a:r>
              <a:rPr lang="en-US" b="1" dirty="0" smtClean="0"/>
              <a:t> </a:t>
            </a:r>
            <a:r>
              <a:rPr lang="en-US" b="1" dirty="0" err="1" smtClean="0"/>
              <a:t>на</a:t>
            </a:r>
            <a:r>
              <a:rPr lang="en-US" b="1" dirty="0" smtClean="0"/>
              <a:t> </a:t>
            </a:r>
            <a:r>
              <a:rPr lang="en-US" b="1" dirty="0" err="1" smtClean="0"/>
              <a:t>карте</a:t>
            </a:r>
            <a:r>
              <a:rPr lang="en-US" b="1" dirty="0" smtClean="0"/>
              <a:t> </a:t>
            </a:r>
            <a:r>
              <a:rPr lang="en-US" b="1" dirty="0" err="1" smtClean="0"/>
              <a:t>Африку</a:t>
            </a:r>
            <a:r>
              <a:rPr lang="en-US" b="1" dirty="0" smtClean="0"/>
              <a:t>.</a:t>
            </a:r>
            <a:br>
              <a:rPr lang="en-US" b="1" dirty="0" smtClean="0"/>
            </a:br>
            <a:r>
              <a:rPr lang="en-US" b="1" dirty="0" smtClean="0"/>
              <a:t>2)</a:t>
            </a:r>
            <a:r>
              <a:rPr lang="en-US" b="1" dirty="0" err="1" smtClean="0"/>
              <a:t>Египет</a:t>
            </a:r>
            <a:r>
              <a:rPr lang="en-US" b="1" dirty="0" smtClean="0"/>
              <a:t>.</a:t>
            </a:r>
            <a:br>
              <a:rPr lang="en-US" b="1" dirty="0" smtClean="0"/>
            </a:br>
            <a:r>
              <a:rPr lang="en-US" b="1" dirty="0" smtClean="0"/>
              <a:t>3)</a:t>
            </a:r>
            <a:r>
              <a:rPr lang="en-US" b="1" dirty="0" err="1" smtClean="0"/>
              <a:t>Моря</a:t>
            </a:r>
            <a:r>
              <a:rPr lang="en-US" b="1" dirty="0" smtClean="0"/>
              <a:t>, </a:t>
            </a:r>
            <a:r>
              <a:rPr lang="en-US" b="1" dirty="0" err="1" smtClean="0"/>
              <a:t>омывающие</a:t>
            </a:r>
            <a:r>
              <a:rPr lang="en-US" b="1" dirty="0" smtClean="0"/>
              <a:t> </a:t>
            </a:r>
            <a:r>
              <a:rPr lang="en-US" b="1" dirty="0" err="1" smtClean="0"/>
              <a:t>Египет</a:t>
            </a:r>
            <a:r>
              <a:rPr lang="en-US" b="1" dirty="0" smtClean="0"/>
              <a:t>.</a:t>
            </a:r>
            <a:br>
              <a:rPr lang="en-US" b="1" dirty="0" smtClean="0"/>
            </a:br>
            <a:r>
              <a:rPr lang="en-US" b="1" dirty="0" smtClean="0"/>
              <a:t>4)</a:t>
            </a:r>
            <a:r>
              <a:rPr lang="en-US" b="1" dirty="0" err="1" smtClean="0"/>
              <a:t>реку</a:t>
            </a:r>
            <a:r>
              <a:rPr lang="en-US" b="1" dirty="0" smtClean="0"/>
              <a:t> </a:t>
            </a:r>
            <a:r>
              <a:rPr lang="en-US" b="1" dirty="0" err="1" smtClean="0"/>
              <a:t>Нил</a:t>
            </a:r>
            <a:r>
              <a:rPr lang="en-US" b="1" dirty="0" smtClean="0"/>
              <a:t>.</a:t>
            </a:r>
            <a:endParaRPr lang="ru-RU" b="1" dirty="0"/>
          </a:p>
        </p:txBody>
      </p:sp>
      <p:pic>
        <p:nvPicPr>
          <p:cNvPr id="38916" name="Picture 4" descr="http://www.funlib.ru/cimg/2014/102006/25088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2919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868346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Отправимся</a:t>
            </a:r>
            <a:r>
              <a:rPr lang="en-US" b="1" dirty="0" smtClean="0"/>
              <a:t> в </a:t>
            </a:r>
            <a:r>
              <a:rPr lang="en-US" b="1" dirty="0" err="1" smtClean="0"/>
              <a:t>путешествие</a:t>
            </a:r>
            <a:r>
              <a:rPr lang="en-US" b="1" dirty="0" smtClean="0"/>
              <a:t>.</a:t>
            </a:r>
            <a:endParaRPr lang="ru-RU" b="1" dirty="0"/>
          </a:p>
        </p:txBody>
      </p:sp>
      <p:pic>
        <p:nvPicPr>
          <p:cNvPr id="18436" name="Picture 4" descr="http://cs410624.vk.me/v410624608/3e45/W47YE1_-j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4286280" cy="5467349"/>
          </a:xfrm>
          <a:prstGeom prst="rect">
            <a:avLst/>
          </a:prstGeom>
          <a:noFill/>
        </p:spPr>
      </p:pic>
      <p:pic>
        <p:nvPicPr>
          <p:cNvPr id="18438" name="Picture 6" descr="http://pics2.pokazuha.ru/p442/g/c/7835310sc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14422"/>
            <a:ext cx="4000528" cy="291940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0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215423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Историческая</a:t>
            </a:r>
            <a:r>
              <a:rPr lang="en-US" b="1" dirty="0" smtClean="0"/>
              <a:t>  </a:t>
            </a:r>
            <a:r>
              <a:rPr lang="en-US" b="1" dirty="0" err="1" smtClean="0"/>
              <a:t>арифметика</a:t>
            </a:r>
            <a:r>
              <a:rPr lang="en-US" b="1" dirty="0" smtClean="0"/>
              <a:t>. </a:t>
            </a:r>
            <a:r>
              <a:rPr lang="en-US" b="1" dirty="0" err="1" smtClean="0"/>
              <a:t>Решите</a:t>
            </a:r>
            <a:r>
              <a:rPr lang="en-US" b="1" dirty="0" smtClean="0"/>
              <a:t> </a:t>
            </a:r>
            <a:r>
              <a:rPr lang="en-US" b="1" dirty="0" err="1" smtClean="0"/>
              <a:t>пример</a:t>
            </a:r>
            <a:r>
              <a:rPr lang="en-US" b="1" dirty="0" smtClean="0"/>
              <a:t> и </a:t>
            </a:r>
            <a:r>
              <a:rPr lang="en-US" b="1" dirty="0" err="1" smtClean="0"/>
              <a:t>объясните</a:t>
            </a:r>
            <a:r>
              <a:rPr lang="en-US" b="1" dirty="0" smtClean="0"/>
              <a:t> </a:t>
            </a:r>
            <a:r>
              <a:rPr lang="en-US" b="1" dirty="0" err="1" smtClean="0"/>
              <a:t>получившиеся</a:t>
            </a:r>
            <a:r>
              <a:rPr lang="en-US" b="1" dirty="0" smtClean="0"/>
              <a:t> </a:t>
            </a:r>
            <a:r>
              <a:rPr lang="en-US" b="1" dirty="0" err="1" smtClean="0"/>
              <a:t>слова</a:t>
            </a:r>
            <a:r>
              <a:rPr lang="en-US" b="1" dirty="0" smtClean="0"/>
              <a:t>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500306"/>
            <a:ext cx="8429684" cy="1357322"/>
          </a:xfrm>
          <a:ln w="762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(АП+МЕМФ+ОСИР+АНУБ)</a:t>
            </a:r>
            <a:r>
              <a:rPr lang="en-US" sz="4400" b="1" dirty="0" smtClean="0"/>
              <a:t>·</a:t>
            </a:r>
            <a:r>
              <a:rPr lang="ru-RU" sz="4400" b="1" dirty="0" smtClean="0"/>
              <a:t>ИС = </a:t>
            </a:r>
            <a:endParaRPr lang="ru-RU" sz="4400" dirty="0"/>
          </a:p>
        </p:txBody>
      </p:sp>
      <p:pic>
        <p:nvPicPr>
          <p:cNvPr id="17410" name="Picture 2" descr="http://okartinkah.ru/smimg/kartinki-matematika-dlya-detey-1828/kartinki-matematika-dlya-detey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929066"/>
            <a:ext cx="2887894" cy="27146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86380" y="4071942"/>
            <a:ext cx="3571900" cy="235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Апис</a:t>
            </a:r>
            <a:endParaRPr lang="en-US" sz="2800" b="1" dirty="0" smtClean="0"/>
          </a:p>
          <a:p>
            <a:pPr algn="ctr"/>
            <a:r>
              <a:rPr lang="en-US" sz="2800" b="1" dirty="0" err="1" smtClean="0"/>
              <a:t>Мемфис</a:t>
            </a:r>
            <a:endParaRPr lang="en-US" sz="2800" b="1" dirty="0" smtClean="0"/>
          </a:p>
          <a:p>
            <a:pPr algn="ctr"/>
            <a:r>
              <a:rPr lang="en-US" sz="2800" b="1" dirty="0" err="1" smtClean="0"/>
              <a:t>Осирис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err="1" smtClean="0"/>
              <a:t>Анубис</a:t>
            </a:r>
            <a:endParaRPr lang="ru-RU" sz="28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72560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Историческая</a:t>
            </a:r>
            <a:r>
              <a:rPr lang="en-US" b="1" dirty="0" smtClean="0"/>
              <a:t>  </a:t>
            </a:r>
            <a:r>
              <a:rPr lang="en-US" b="1" dirty="0" err="1" smtClean="0"/>
              <a:t>арифметика</a:t>
            </a:r>
            <a:r>
              <a:rPr lang="en-US" b="1" dirty="0" smtClean="0"/>
              <a:t>. </a:t>
            </a:r>
            <a:r>
              <a:rPr lang="en-US" b="1" dirty="0" err="1" smtClean="0"/>
              <a:t>Решите</a:t>
            </a:r>
            <a:r>
              <a:rPr lang="en-US" b="1" dirty="0" smtClean="0"/>
              <a:t> </a:t>
            </a:r>
            <a:r>
              <a:rPr lang="en-US" b="1" dirty="0" err="1" smtClean="0"/>
              <a:t>пример</a:t>
            </a:r>
            <a:r>
              <a:rPr lang="en-US" b="1" dirty="0" smtClean="0"/>
              <a:t> и </a:t>
            </a:r>
            <a:r>
              <a:rPr lang="en-US" b="1" dirty="0" err="1" smtClean="0"/>
              <a:t>объясните</a:t>
            </a:r>
            <a:r>
              <a:rPr lang="en-US" b="1" dirty="0" smtClean="0"/>
              <a:t> </a:t>
            </a:r>
            <a:r>
              <a:rPr lang="en-US" b="1" dirty="0" err="1" smtClean="0"/>
              <a:t>получившиеся</a:t>
            </a:r>
            <a:r>
              <a:rPr lang="en-US" b="1" dirty="0" smtClean="0"/>
              <a:t> </a:t>
            </a:r>
            <a:r>
              <a:rPr lang="en-US" b="1" dirty="0" err="1" smtClean="0"/>
              <a:t>слова</a:t>
            </a:r>
            <a:r>
              <a:rPr lang="en-US" b="1" dirty="0" smtClean="0"/>
              <a:t>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214554"/>
            <a:ext cx="8001056" cy="1285884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6600" b="1" dirty="0" smtClean="0"/>
              <a:t>(Д+Р)· ЕЛЬ+(ТА+ЕФ)=</a:t>
            </a:r>
            <a:endParaRPr lang="ru-RU" sz="6600" b="1" dirty="0"/>
          </a:p>
        </p:txBody>
      </p:sp>
      <p:pic>
        <p:nvPicPr>
          <p:cNvPr id="16388" name="Picture 4" descr="http://www.anglictina-zuzu.cz/UserFiles/Image/Zbozi/v/2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643314"/>
            <a:ext cx="4024342" cy="301825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86380" y="4071942"/>
            <a:ext cx="3571900" cy="235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Дельта</a:t>
            </a:r>
            <a:endParaRPr lang="en-US" sz="2800" b="1" dirty="0" smtClean="0"/>
          </a:p>
          <a:p>
            <a:pPr algn="ctr"/>
            <a:r>
              <a:rPr lang="en-US" sz="2800" b="1" dirty="0" err="1" smtClean="0"/>
              <a:t>Рельеф</a:t>
            </a:r>
            <a:endParaRPr lang="ru-RU" sz="28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 flipH="1" flipV="1">
            <a:off x="1000100" y="4786322"/>
            <a:ext cx="2143140" cy="1857388"/>
          </a:xfrm>
          <a:prstGeom prst="triangle">
            <a:avLst>
              <a:gd name="adj" fmla="val 547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939784"/>
          </a:xfrm>
          <a:ln w="76200"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err="1" smtClean="0"/>
              <a:t>Скажите</a:t>
            </a:r>
            <a:r>
              <a:rPr lang="en-US" b="1" dirty="0" smtClean="0"/>
              <a:t>, </a:t>
            </a:r>
            <a:r>
              <a:rPr lang="en-US" b="1" dirty="0" err="1" smtClean="0"/>
              <a:t>на</a:t>
            </a:r>
            <a:r>
              <a:rPr lang="en-US" b="1" dirty="0" smtClean="0"/>
              <a:t> </a:t>
            </a:r>
            <a:r>
              <a:rPr lang="en-US" b="1" dirty="0" err="1" smtClean="0"/>
              <a:t>что</a:t>
            </a:r>
            <a:r>
              <a:rPr lang="en-US" b="1" dirty="0" smtClean="0"/>
              <a:t> </a:t>
            </a:r>
            <a:r>
              <a:rPr lang="en-US" b="1" dirty="0" err="1" smtClean="0"/>
              <a:t>похожа</a:t>
            </a:r>
            <a:r>
              <a:rPr lang="en-US" b="1" dirty="0" smtClean="0"/>
              <a:t> </a:t>
            </a:r>
            <a:r>
              <a:rPr lang="en-US" b="1" dirty="0" err="1" smtClean="0"/>
              <a:t>дельта</a:t>
            </a:r>
            <a:r>
              <a:rPr lang="en-US" b="1" dirty="0" smtClean="0"/>
              <a:t>?</a:t>
            </a:r>
            <a:endParaRPr lang="ru-RU" b="1" dirty="0"/>
          </a:p>
        </p:txBody>
      </p:sp>
      <p:pic>
        <p:nvPicPr>
          <p:cNvPr id="15362" name="Picture 2" descr="http://3.bp.blogspot.com/_BgNJ4Nfo7Bk/Ss-ppeUgv9I/AAAAAAAAAn4/TNga0gz1xmw/s400/Dandelion%2Bpen%2Band%2Bink%2Bdrawing_72d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3810000" cy="2800351"/>
          </a:xfrm>
          <a:prstGeom prst="rect">
            <a:avLst/>
          </a:prstGeom>
          <a:noFill/>
        </p:spPr>
      </p:pic>
      <p:pic>
        <p:nvPicPr>
          <p:cNvPr id="34818" name="Picture 2" descr="https://upload.wikimedia.org/wikipedia/commons/f/f4/Lower_Egypt_460_B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285860"/>
            <a:ext cx="4643470" cy="551180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320"/>
            <a:ext cx="7429552" cy="1143000"/>
          </a:xfrm>
          <a:ln w="762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err="1" smtClean="0"/>
              <a:t>Расскажите</a:t>
            </a:r>
            <a:r>
              <a:rPr lang="en-US" b="1" dirty="0" smtClean="0"/>
              <a:t> </a:t>
            </a:r>
            <a:r>
              <a:rPr lang="en-US" b="1" dirty="0" err="1" smtClean="0"/>
              <a:t>как</a:t>
            </a:r>
            <a:r>
              <a:rPr lang="en-US" b="1" dirty="0" smtClean="0"/>
              <a:t> </a:t>
            </a:r>
            <a:r>
              <a:rPr lang="en-US" b="1" dirty="0" err="1" smtClean="0"/>
              <a:t>выглядит</a:t>
            </a:r>
            <a:r>
              <a:rPr lang="en-US" b="1" dirty="0" smtClean="0"/>
              <a:t> </a:t>
            </a:r>
            <a:r>
              <a:rPr lang="en-US" b="1" dirty="0" err="1" smtClean="0"/>
              <a:t>Нил</a:t>
            </a:r>
            <a:r>
              <a:rPr lang="en-US" b="1" dirty="0" smtClean="0"/>
              <a:t>.</a:t>
            </a:r>
            <a:endParaRPr lang="ru-RU" b="1" dirty="0"/>
          </a:p>
        </p:txBody>
      </p:sp>
      <p:pic>
        <p:nvPicPr>
          <p:cNvPr id="25602" name="Picture 2" descr="http://tour.dvdworld.ru/Tripstory/Egypt/egypt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43050"/>
            <a:ext cx="7358114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792</TotalTime>
  <Words>422</Words>
  <Application>Microsoft Office PowerPoint</Application>
  <PresentationFormat>Экран (4:3)</PresentationFormat>
  <Paragraphs>109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Солнцестояние</vt:lpstr>
      <vt:lpstr>Путешествие в одну из стран Древнего мира. Фёдорова И.А. МАОУ “Лицей № 36”</vt:lpstr>
      <vt:lpstr>О какой стране пойдёт речь на уроке?</vt:lpstr>
      <vt:lpstr>Подумайте, какие вопросы мы будем рассматривать на уроке?</vt:lpstr>
      <vt:lpstr>1)Покажите на карте Африку. 2)Египет. 3)Моря, омывающие Египет. 4)реку Нил.</vt:lpstr>
      <vt:lpstr>Отправимся в путешествие.</vt:lpstr>
      <vt:lpstr>Историческая  арифметика. Решите пример и объясните получившиеся слова.</vt:lpstr>
      <vt:lpstr>Историческая  арифметика. Решите пример и объясните получившиеся слова.</vt:lpstr>
      <vt:lpstr>Скажите, на что похожа дельта?</vt:lpstr>
      <vt:lpstr>Расскажите как выглядит Нил.</vt:lpstr>
      <vt:lpstr>Назовите + и - папируса</vt:lpstr>
      <vt:lpstr> +    Материал для письма.</vt:lpstr>
      <vt:lpstr>-  В зарослях папируса прятались хищники. </vt:lpstr>
      <vt:lpstr>Слайд 13</vt:lpstr>
      <vt:lpstr>Слайд 14</vt:lpstr>
      <vt:lpstr>Слайд 15</vt:lpstr>
      <vt:lpstr>Опишите занятия египтян.</vt:lpstr>
      <vt:lpstr>Загадка</vt:lpstr>
      <vt:lpstr>Историческая математика</vt:lpstr>
      <vt:lpstr>Физминутка. Изобразите занятия египтян.</vt:lpstr>
      <vt:lpstr>Назовите 7 чудес света. Какое чудо света самое древнее и единственное сохранившееся?</vt:lpstr>
      <vt:lpstr>Слайд 21</vt:lpstr>
      <vt:lpstr>Слайд 22</vt:lpstr>
      <vt:lpstr>Слайд 23</vt:lpstr>
      <vt:lpstr>                 </vt:lpstr>
      <vt:lpstr>Ответы</vt:lpstr>
      <vt:lpstr>Слайд 26</vt:lpstr>
      <vt:lpstr>Рефлексия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одну из стран Древнего мира.</dc:title>
  <dc:creator>WIN7XP</dc:creator>
  <cp:lastModifiedBy>WIN7XP</cp:lastModifiedBy>
  <cp:revision>82</cp:revision>
  <dcterms:created xsi:type="dcterms:W3CDTF">2015-11-18T21:13:01Z</dcterms:created>
  <dcterms:modified xsi:type="dcterms:W3CDTF">2016-01-24T19:18:44Z</dcterms:modified>
</cp:coreProperties>
</file>