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bin" ContentType="application/vnd.openxmlformats-officedocument.oleObject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8"/>
  </p:notesMasterIdLst>
  <p:sldIdLst>
    <p:sldId id="257" r:id="rId3"/>
    <p:sldId id="258" r:id="rId4"/>
    <p:sldId id="260" r:id="rId5"/>
    <p:sldId id="267" r:id="rId6"/>
    <p:sldId id="275" r:id="rId7"/>
    <p:sldId id="263" r:id="rId8"/>
    <p:sldId id="268" r:id="rId9"/>
    <p:sldId id="269" r:id="rId10"/>
    <p:sldId id="276" r:id="rId11"/>
    <p:sldId id="264" r:id="rId12"/>
    <p:sldId id="265" r:id="rId13"/>
    <p:sldId id="270" r:id="rId14"/>
    <p:sldId id="266" r:id="rId15"/>
    <p:sldId id="271" r:id="rId16"/>
    <p:sldId id="274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00" d="100"/>
          <a:sy n="100" d="100"/>
        </p:scale>
        <p:origin x="-288" y="-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6B5BA2-0DE2-4523-840F-7FCA59736504}" type="datetimeFigureOut">
              <a:rPr lang="ru-RU" smtClean="0"/>
              <a:pPr/>
              <a:t>02.01.2016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DA4F8D-8BED-41B2-AF93-ED8AACA2773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214641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ext Box 1"/>
          <p:cNvSpPr txBox="1">
            <a:spLocks noChangeArrowheads="1"/>
          </p:cNvSpPr>
          <p:nvPr/>
        </p:nvSpPr>
        <p:spPr bwMode="auto">
          <a:xfrm>
            <a:off x="1190625" y="877888"/>
            <a:ext cx="4475163" cy="31654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fontAlgn="base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</a:pPr>
            <a:endParaRPr lang="ru-RU" smtClean="0">
              <a:solidFill>
                <a:prstClr val="white"/>
              </a:solidFill>
              <a:latin typeface="Arial" charset="0"/>
              <a:cs typeface="Lucida Sans Unicode" pitchFamily="34" charset="0"/>
            </a:endParaRPr>
          </a:p>
        </p:txBody>
      </p:sp>
      <p:sp>
        <p:nvSpPr>
          <p:cNvPr id="41986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60450" y="4349750"/>
            <a:ext cx="4740275" cy="3513138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ext Box 1"/>
          <p:cNvSpPr txBox="1">
            <a:spLocks noChangeArrowheads="1"/>
          </p:cNvSpPr>
          <p:nvPr/>
        </p:nvSpPr>
        <p:spPr bwMode="auto">
          <a:xfrm>
            <a:off x="1190625" y="877888"/>
            <a:ext cx="4475163" cy="31654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fontAlgn="base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</a:pPr>
            <a:endParaRPr lang="ru-RU" smtClean="0">
              <a:solidFill>
                <a:prstClr val="white"/>
              </a:solidFill>
              <a:latin typeface="Arial" charset="0"/>
              <a:cs typeface="Lucida Sans Unicode" pitchFamily="34" charset="0"/>
            </a:endParaRPr>
          </a:p>
        </p:txBody>
      </p:sp>
      <p:sp>
        <p:nvSpPr>
          <p:cNvPr id="41986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60450" y="4349750"/>
            <a:ext cx="4740275" cy="3513138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ext Box 1"/>
          <p:cNvSpPr txBox="1">
            <a:spLocks noChangeArrowheads="1"/>
          </p:cNvSpPr>
          <p:nvPr/>
        </p:nvSpPr>
        <p:spPr bwMode="auto">
          <a:xfrm>
            <a:off x="1190625" y="877888"/>
            <a:ext cx="4475163" cy="31654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fontAlgn="base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</a:pPr>
            <a:endParaRPr lang="ru-RU" smtClean="0">
              <a:solidFill>
                <a:prstClr val="white"/>
              </a:solidFill>
              <a:latin typeface="Arial" charset="0"/>
              <a:cs typeface="Lucida Sans Unicode" pitchFamily="34" charset="0"/>
            </a:endParaRPr>
          </a:p>
        </p:txBody>
      </p:sp>
      <p:sp>
        <p:nvSpPr>
          <p:cNvPr id="41986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60450" y="4349750"/>
            <a:ext cx="4740275" cy="3513138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ext Box 1"/>
          <p:cNvSpPr txBox="1">
            <a:spLocks noChangeArrowheads="1"/>
          </p:cNvSpPr>
          <p:nvPr/>
        </p:nvSpPr>
        <p:spPr bwMode="auto">
          <a:xfrm>
            <a:off x="1190625" y="877888"/>
            <a:ext cx="4475163" cy="31654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fontAlgn="base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</a:pPr>
            <a:endParaRPr lang="ru-RU" smtClean="0">
              <a:solidFill>
                <a:prstClr val="white"/>
              </a:solidFill>
              <a:latin typeface="Arial" charset="0"/>
              <a:cs typeface="Lucida Sans Unicode" pitchFamily="34" charset="0"/>
            </a:endParaRPr>
          </a:p>
        </p:txBody>
      </p:sp>
      <p:sp>
        <p:nvSpPr>
          <p:cNvPr id="41986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60450" y="4349750"/>
            <a:ext cx="4740275" cy="3513138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ext Box 1"/>
          <p:cNvSpPr txBox="1">
            <a:spLocks noChangeArrowheads="1"/>
          </p:cNvSpPr>
          <p:nvPr/>
        </p:nvSpPr>
        <p:spPr bwMode="auto">
          <a:xfrm>
            <a:off x="1190625" y="877888"/>
            <a:ext cx="4475163" cy="31654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fontAlgn="base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</a:pPr>
            <a:endParaRPr lang="ru-RU" smtClean="0">
              <a:solidFill>
                <a:prstClr val="white"/>
              </a:solidFill>
              <a:latin typeface="Arial" charset="0"/>
              <a:cs typeface="Lucida Sans Unicode" pitchFamily="34" charset="0"/>
            </a:endParaRPr>
          </a:p>
        </p:txBody>
      </p:sp>
      <p:sp>
        <p:nvSpPr>
          <p:cNvPr id="41986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60450" y="4349750"/>
            <a:ext cx="4740275" cy="3513138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ext Box 1"/>
          <p:cNvSpPr txBox="1">
            <a:spLocks noChangeArrowheads="1"/>
          </p:cNvSpPr>
          <p:nvPr/>
        </p:nvSpPr>
        <p:spPr bwMode="auto">
          <a:xfrm>
            <a:off x="1190625" y="877888"/>
            <a:ext cx="4475163" cy="31654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fontAlgn="base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</a:pPr>
            <a:endParaRPr lang="ru-RU" smtClean="0">
              <a:solidFill>
                <a:prstClr val="white"/>
              </a:solidFill>
              <a:latin typeface="Arial" charset="0"/>
              <a:cs typeface="Lucida Sans Unicode" pitchFamily="34" charset="0"/>
            </a:endParaRPr>
          </a:p>
        </p:txBody>
      </p:sp>
      <p:sp>
        <p:nvSpPr>
          <p:cNvPr id="41986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60450" y="4349750"/>
            <a:ext cx="4740275" cy="3513138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ext Box 1"/>
          <p:cNvSpPr txBox="1">
            <a:spLocks noChangeArrowheads="1"/>
          </p:cNvSpPr>
          <p:nvPr/>
        </p:nvSpPr>
        <p:spPr bwMode="auto">
          <a:xfrm>
            <a:off x="1190625" y="877888"/>
            <a:ext cx="4475163" cy="31654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fontAlgn="base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</a:pPr>
            <a:endParaRPr lang="ru-RU" smtClean="0">
              <a:solidFill>
                <a:prstClr val="white"/>
              </a:solidFill>
              <a:latin typeface="Arial" charset="0"/>
              <a:cs typeface="Lucida Sans Unicode" pitchFamily="34" charset="0"/>
            </a:endParaRPr>
          </a:p>
        </p:txBody>
      </p:sp>
      <p:sp>
        <p:nvSpPr>
          <p:cNvPr id="41986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60450" y="4349750"/>
            <a:ext cx="4740275" cy="3513138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ext Box 1"/>
          <p:cNvSpPr txBox="1">
            <a:spLocks noChangeArrowheads="1"/>
          </p:cNvSpPr>
          <p:nvPr/>
        </p:nvSpPr>
        <p:spPr bwMode="auto">
          <a:xfrm>
            <a:off x="1190625" y="877888"/>
            <a:ext cx="4475163" cy="31654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fontAlgn="base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</a:pPr>
            <a:endParaRPr lang="ru-RU" smtClean="0">
              <a:solidFill>
                <a:prstClr val="white"/>
              </a:solidFill>
              <a:latin typeface="Arial" charset="0"/>
              <a:cs typeface="Lucida Sans Unicode" pitchFamily="34" charset="0"/>
            </a:endParaRPr>
          </a:p>
        </p:txBody>
      </p:sp>
      <p:sp>
        <p:nvSpPr>
          <p:cNvPr id="41986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60450" y="4349750"/>
            <a:ext cx="4740275" cy="3513138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ext Box 1"/>
          <p:cNvSpPr txBox="1">
            <a:spLocks noChangeArrowheads="1"/>
          </p:cNvSpPr>
          <p:nvPr/>
        </p:nvSpPr>
        <p:spPr bwMode="auto">
          <a:xfrm>
            <a:off x="1190625" y="877888"/>
            <a:ext cx="4475163" cy="31654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fontAlgn="base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</a:pPr>
            <a:endParaRPr lang="ru-RU" smtClean="0">
              <a:solidFill>
                <a:prstClr val="white"/>
              </a:solidFill>
              <a:latin typeface="Arial" charset="0"/>
              <a:cs typeface="Lucida Sans Unicode" pitchFamily="34" charset="0"/>
            </a:endParaRPr>
          </a:p>
        </p:txBody>
      </p:sp>
      <p:sp>
        <p:nvSpPr>
          <p:cNvPr id="41986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60450" y="4349750"/>
            <a:ext cx="4740275" cy="3513138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ext Box 1"/>
          <p:cNvSpPr txBox="1">
            <a:spLocks noChangeArrowheads="1"/>
          </p:cNvSpPr>
          <p:nvPr/>
        </p:nvSpPr>
        <p:spPr bwMode="auto">
          <a:xfrm>
            <a:off x="1190625" y="877888"/>
            <a:ext cx="4475163" cy="31654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fontAlgn="base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</a:pPr>
            <a:endParaRPr lang="ru-RU" smtClean="0">
              <a:solidFill>
                <a:prstClr val="white"/>
              </a:solidFill>
              <a:latin typeface="Arial" charset="0"/>
              <a:cs typeface="Lucida Sans Unicode" pitchFamily="34" charset="0"/>
            </a:endParaRPr>
          </a:p>
        </p:txBody>
      </p:sp>
      <p:sp>
        <p:nvSpPr>
          <p:cNvPr id="41986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60450" y="4349750"/>
            <a:ext cx="4740275" cy="3513138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ext Box 1"/>
          <p:cNvSpPr txBox="1">
            <a:spLocks noChangeArrowheads="1"/>
          </p:cNvSpPr>
          <p:nvPr/>
        </p:nvSpPr>
        <p:spPr bwMode="auto">
          <a:xfrm>
            <a:off x="1190625" y="877888"/>
            <a:ext cx="4475163" cy="31654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fontAlgn="base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</a:pPr>
            <a:endParaRPr lang="ru-RU" smtClean="0">
              <a:solidFill>
                <a:prstClr val="white"/>
              </a:solidFill>
              <a:latin typeface="Arial" charset="0"/>
              <a:cs typeface="Lucida Sans Unicode" pitchFamily="34" charset="0"/>
            </a:endParaRPr>
          </a:p>
        </p:txBody>
      </p:sp>
      <p:sp>
        <p:nvSpPr>
          <p:cNvPr id="41986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60450" y="4349750"/>
            <a:ext cx="4740275" cy="3513138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ext Box 1"/>
          <p:cNvSpPr txBox="1">
            <a:spLocks noChangeArrowheads="1"/>
          </p:cNvSpPr>
          <p:nvPr/>
        </p:nvSpPr>
        <p:spPr bwMode="auto">
          <a:xfrm>
            <a:off x="1190625" y="877888"/>
            <a:ext cx="4475163" cy="31654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fontAlgn="base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</a:pPr>
            <a:endParaRPr lang="ru-RU" smtClean="0">
              <a:solidFill>
                <a:prstClr val="white"/>
              </a:solidFill>
              <a:latin typeface="Arial" charset="0"/>
              <a:cs typeface="Lucida Sans Unicode" pitchFamily="34" charset="0"/>
            </a:endParaRPr>
          </a:p>
        </p:txBody>
      </p:sp>
      <p:sp>
        <p:nvSpPr>
          <p:cNvPr id="41986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60450" y="4349750"/>
            <a:ext cx="4740275" cy="3513138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ext Box 1"/>
          <p:cNvSpPr txBox="1">
            <a:spLocks noChangeArrowheads="1"/>
          </p:cNvSpPr>
          <p:nvPr/>
        </p:nvSpPr>
        <p:spPr bwMode="auto">
          <a:xfrm>
            <a:off x="1190625" y="877888"/>
            <a:ext cx="4475163" cy="31654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fontAlgn="base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</a:pPr>
            <a:endParaRPr lang="ru-RU" smtClean="0">
              <a:solidFill>
                <a:prstClr val="white"/>
              </a:solidFill>
              <a:latin typeface="Arial" charset="0"/>
              <a:cs typeface="Lucida Sans Unicode" pitchFamily="34" charset="0"/>
            </a:endParaRPr>
          </a:p>
        </p:txBody>
      </p:sp>
      <p:sp>
        <p:nvSpPr>
          <p:cNvPr id="41986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60450" y="4349750"/>
            <a:ext cx="4740275" cy="3513138"/>
          </a:xfrm>
          <a:prstGeom prst="rect">
            <a:avLst/>
          </a:prstGeo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alt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8D322B36-274E-4F0D-96C9-4BC2CE28ACB2}" type="datetimeFigureOut">
              <a:rPr lang="ru-RU"/>
              <a:pPr>
                <a:defRPr/>
              </a:pPr>
              <a:t>02.01.2016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B5131515-9D65-4FDF-94C4-CBA642E5874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95313379"/>
      </p:ext>
    </p:extLst>
  </p:cSld>
  <p:clrMapOvr>
    <a:masterClrMapping/>
  </p:clrMapOvr>
  <p:transition advTm="7000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F6B3BAD-E4D7-44D8-86F8-45BFC3A38E12}" type="datetimeFigureOut">
              <a:rPr lang="ru-RU"/>
              <a:pPr>
                <a:defRPr/>
              </a:pPr>
              <a:t>02.01.2016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E7281B4-CC6E-401F-ABE9-11861446A80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33152078"/>
      </p:ext>
    </p:extLst>
  </p:cSld>
  <p:clrMapOvr>
    <a:masterClrMapping/>
  </p:clrMapOvr>
  <p:transition advTm="7000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08469FAC-7B89-4943-A302-FA858CFFE2F1}" type="datetimeFigureOut">
              <a:rPr lang="ru-RU"/>
              <a:pPr>
                <a:defRPr/>
              </a:pPr>
              <a:t>02.01.2016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C96B9AD-FB52-4527-A4BB-1723394F6B4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3231829"/>
      </p:ext>
    </p:extLst>
  </p:cSld>
  <p:clrMapOvr>
    <a:masterClrMapping/>
  </p:clrMapOvr>
  <p:transition advTm="7000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38724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643010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="" xmlns:p14="http://schemas.microsoft.com/office/powerpoint/2010/main" val="41059951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746125" y="1938338"/>
            <a:ext cx="3740150" cy="4318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38675" y="1938338"/>
            <a:ext cx="3741738" cy="4318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595229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631141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9095146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14418393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="" xmlns:p14="http://schemas.microsoft.com/office/powerpoint/2010/main" val="2148496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C97913D-BAD8-457E-9465-07EB187ABEDD}" type="datetimeFigureOut">
              <a:rPr lang="ru-RU"/>
              <a:pPr>
                <a:defRPr/>
              </a:pPr>
              <a:t>02.01.2016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CCE66B34-98B9-431E-A56D-57D25EAEF00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67271796"/>
      </p:ext>
    </p:extLst>
  </p:cSld>
  <p:clrMapOvr>
    <a:masterClrMapping/>
  </p:clrMapOvr>
  <p:transition advTm="7000"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="" xmlns:p14="http://schemas.microsoft.com/office/powerpoint/2010/main" val="15221428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0968562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26213" y="635000"/>
            <a:ext cx="1951037" cy="56213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71513" y="635000"/>
            <a:ext cx="5702300" cy="56213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031965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1513" y="635000"/>
            <a:ext cx="7805737" cy="114141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925877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Заголовок, 2 маленьких объекта и 1 большой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1513" y="635000"/>
            <a:ext cx="7805737" cy="114141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746125" y="1938338"/>
            <a:ext cx="3740150" cy="2082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746125" y="4173538"/>
            <a:ext cx="3740150" cy="2082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half" idx="3"/>
          </p:nvPr>
        </p:nvSpPr>
        <p:spPr>
          <a:xfrm>
            <a:off x="4638675" y="1938338"/>
            <a:ext cx="3741738" cy="43180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944131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A7484D3-F16C-4198-88D3-4C5DE265E069}" type="datetimeFigureOut">
              <a:rPr lang="ru-RU"/>
              <a:pPr>
                <a:defRPr/>
              </a:pPr>
              <a:t>02.01.2016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CFC80151-404B-46D1-BA3D-637D18CD622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82308453"/>
      </p:ext>
    </p:extLst>
  </p:cSld>
  <p:clrMapOvr>
    <a:masterClrMapping/>
  </p:clrMapOvr>
  <p:transition advTm="7000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1081918-2E48-40FC-A197-2D296AC37259}" type="datetimeFigureOut">
              <a:rPr lang="ru-RU"/>
              <a:pPr>
                <a:defRPr/>
              </a:pPr>
              <a:t>02.01.2016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28F2051-E25E-473D-B26D-FA1E11F327A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40854588"/>
      </p:ext>
    </p:extLst>
  </p:cSld>
  <p:clrMapOvr>
    <a:masterClrMapping/>
  </p:clrMapOvr>
  <p:transition advTm="7000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8DD5EACB-D2FD-4EF5-A838-BED6AB22B6B9}" type="datetimeFigureOut">
              <a:rPr lang="ru-RU"/>
              <a:pPr>
                <a:defRPr/>
              </a:pPr>
              <a:t>02.01.2016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8FCAB42-4B9C-47F9-899D-D39D6909628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688412605"/>
      </p:ext>
    </p:extLst>
  </p:cSld>
  <p:clrMapOvr>
    <a:masterClrMapping/>
  </p:clrMapOvr>
  <p:transition advTm="7000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EFCD6BFE-5BC4-46E2-A314-64F779FFC232}" type="datetimeFigureOut">
              <a:rPr lang="ru-RU"/>
              <a:pPr>
                <a:defRPr/>
              </a:pPr>
              <a:t>02.01.2016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3DD3ADB1-1D72-4B24-8BFB-62D56A72DC1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5580514"/>
      </p:ext>
    </p:extLst>
  </p:cSld>
  <p:clrMapOvr>
    <a:masterClrMapping/>
  </p:clrMapOvr>
  <p:transition advTm="7000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3441E6A9-9FA2-4B93-B349-3E0F053C97EB}" type="datetimeFigureOut">
              <a:rPr lang="ru-RU"/>
              <a:pPr>
                <a:defRPr/>
              </a:pPr>
              <a:t>02.01.2016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AA718D08-EC70-4A8D-9791-ED15D2464B1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62674036"/>
      </p:ext>
    </p:extLst>
  </p:cSld>
  <p:clrMapOvr>
    <a:masterClrMapping/>
  </p:clrMapOvr>
  <p:transition advTm="7000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3B48485-8C8A-454A-8569-4EE1E3988514}" type="datetimeFigureOut">
              <a:rPr lang="ru-RU"/>
              <a:pPr>
                <a:defRPr/>
              </a:pPr>
              <a:t>02.01.2016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61D38F4A-FE68-4BB1-A946-DAD4B4D370F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1252563"/>
      </p:ext>
    </p:extLst>
  </p:cSld>
  <p:clrMapOvr>
    <a:masterClrMapping/>
  </p:clrMapOvr>
  <p:transition advTm="7000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78DE2836-8430-4390-9186-ABFE6C23CE39}" type="datetimeFigureOut">
              <a:rPr lang="ru-RU"/>
              <a:pPr>
                <a:defRPr/>
              </a:pPr>
              <a:t>02.01.2016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F1BD7FA-1F80-4244-AE13-B09C9990208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35254687"/>
      </p:ext>
    </p:extLst>
  </p:cSld>
  <p:clrMapOvr>
    <a:masterClrMapping/>
  </p:clrMapOvr>
  <p:transition advTm="7000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2051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516EDE32-CE40-48B9-AC1B-5700FA11B782}" type="datetimeFigureOut">
              <a:rPr lang="ru-RU"/>
              <a:pPr>
                <a:defRPr/>
              </a:pPr>
              <a:t>02.01.2016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C7E23DF7-AD78-4F8E-B462-AB4234920CF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498581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advTm="7000">
    <p:wip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71513" y="635000"/>
            <a:ext cx="7805737" cy="1141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текста заголовка щелкните мышью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46125" y="1938338"/>
            <a:ext cx="7634288" cy="431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ru-RU" smtClean="0"/>
              <a:t>Для правки структуры щелкните мышью</a:t>
            </a:r>
          </a:p>
          <a:p>
            <a:pPr lvl="1"/>
            <a:r>
              <a:rPr lang="en-GB" altLang="ru-RU" smtClean="0"/>
              <a:t>Второй уровень структуры</a:t>
            </a:r>
          </a:p>
          <a:p>
            <a:pPr lvl="2"/>
            <a:r>
              <a:rPr lang="en-GB" altLang="ru-RU" smtClean="0"/>
              <a:t>Третий уровень структуры</a:t>
            </a:r>
          </a:p>
          <a:p>
            <a:pPr lvl="3"/>
            <a:r>
              <a:rPr lang="en-GB" altLang="ru-RU" smtClean="0"/>
              <a:t>Четвертый уровень структуры</a:t>
            </a:r>
          </a:p>
          <a:p>
            <a:pPr lvl="4"/>
            <a:r>
              <a:rPr lang="en-GB" altLang="ru-RU" smtClean="0"/>
              <a:t>Пятый уровень структуры</a:t>
            </a:r>
          </a:p>
          <a:p>
            <a:pPr lvl="4"/>
            <a:r>
              <a:rPr lang="en-GB" altLang="ru-RU" smtClean="0"/>
              <a:t>Шестой уровень структуры</a:t>
            </a:r>
          </a:p>
          <a:p>
            <a:pPr lvl="4"/>
            <a:r>
              <a:rPr lang="en-GB" altLang="ru-RU" smtClean="0"/>
              <a:t>Седьмой уровень структуры</a:t>
            </a:r>
          </a:p>
          <a:p>
            <a:pPr lvl="4"/>
            <a:r>
              <a:rPr lang="en-GB" altLang="ru-RU" smtClean="0"/>
              <a:t>Восьмой уровень структуры</a:t>
            </a:r>
          </a:p>
          <a:p>
            <a:pPr lvl="4"/>
            <a:r>
              <a:rPr lang="en-GB" altLang="ru-RU" smtClean="0"/>
              <a:t>Девятый уровень структуры</a:t>
            </a:r>
          </a:p>
        </p:txBody>
      </p:sp>
    </p:spTree>
    <p:extLst>
      <p:ext uri="{BB962C8B-B14F-4D97-AF65-F5344CB8AC3E}">
        <p14:creationId xmlns="" xmlns:p14="http://schemas.microsoft.com/office/powerpoint/2010/main" val="3672277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marL="357188" indent="-357188" algn="ctr" defTabSz="449263" rtl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4000" b="1" i="1">
          <a:solidFill>
            <a:srgbClr val="99284C"/>
          </a:solidFill>
          <a:latin typeface="+mj-lt"/>
          <a:ea typeface="+mj-ea"/>
          <a:cs typeface="+mj-cs"/>
        </a:defRPr>
      </a:lvl1pPr>
      <a:lvl2pPr marL="357188" indent="-357188" algn="ctr" defTabSz="449263" rtl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4000" b="1" i="1">
          <a:solidFill>
            <a:srgbClr val="99284C"/>
          </a:solidFill>
          <a:latin typeface="Arial" charset="0"/>
          <a:ea typeface="Lucida Sans Unicode" pitchFamily="34" charset="0"/>
          <a:cs typeface="Lucida Sans Unicode" pitchFamily="34" charset="0"/>
        </a:defRPr>
      </a:lvl2pPr>
      <a:lvl3pPr marL="357188" indent="-357188" algn="ctr" defTabSz="449263" rtl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4000" b="1" i="1">
          <a:solidFill>
            <a:srgbClr val="99284C"/>
          </a:solidFill>
          <a:latin typeface="Arial" charset="0"/>
          <a:ea typeface="Lucida Sans Unicode" pitchFamily="34" charset="0"/>
          <a:cs typeface="Lucida Sans Unicode" pitchFamily="34" charset="0"/>
        </a:defRPr>
      </a:lvl3pPr>
      <a:lvl4pPr marL="357188" indent="-357188" algn="ctr" defTabSz="449263" rtl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4000" b="1" i="1">
          <a:solidFill>
            <a:srgbClr val="99284C"/>
          </a:solidFill>
          <a:latin typeface="Arial" charset="0"/>
          <a:ea typeface="Lucida Sans Unicode" pitchFamily="34" charset="0"/>
          <a:cs typeface="Lucida Sans Unicode" pitchFamily="34" charset="0"/>
        </a:defRPr>
      </a:lvl4pPr>
      <a:lvl5pPr marL="357188" indent="-357188" algn="ctr" defTabSz="449263" rtl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4000" b="1" i="1">
          <a:solidFill>
            <a:srgbClr val="99284C"/>
          </a:solidFill>
          <a:latin typeface="Arial" charset="0"/>
          <a:ea typeface="Lucida Sans Unicode" pitchFamily="34" charset="0"/>
          <a:cs typeface="Lucida Sans Unicode" pitchFamily="34" charset="0"/>
        </a:defRPr>
      </a:lvl5pPr>
      <a:lvl6pPr marL="814388" indent="-357188" algn="ctr" defTabSz="449263" rtl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4000" b="1" i="1">
          <a:solidFill>
            <a:srgbClr val="99284C"/>
          </a:solidFill>
          <a:latin typeface="Arial" charset="0"/>
          <a:ea typeface="Lucida Sans Unicode" pitchFamily="34" charset="0"/>
          <a:cs typeface="Lucida Sans Unicode" pitchFamily="34" charset="0"/>
        </a:defRPr>
      </a:lvl6pPr>
      <a:lvl7pPr marL="1271588" indent="-357188" algn="ctr" defTabSz="449263" rtl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4000" b="1" i="1">
          <a:solidFill>
            <a:srgbClr val="99284C"/>
          </a:solidFill>
          <a:latin typeface="Arial" charset="0"/>
          <a:ea typeface="Lucida Sans Unicode" pitchFamily="34" charset="0"/>
          <a:cs typeface="Lucida Sans Unicode" pitchFamily="34" charset="0"/>
        </a:defRPr>
      </a:lvl7pPr>
      <a:lvl8pPr marL="1728788" indent="-357188" algn="ctr" defTabSz="449263" rtl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4000" b="1" i="1">
          <a:solidFill>
            <a:srgbClr val="99284C"/>
          </a:solidFill>
          <a:latin typeface="Arial" charset="0"/>
          <a:ea typeface="Lucida Sans Unicode" pitchFamily="34" charset="0"/>
          <a:cs typeface="Lucida Sans Unicode" pitchFamily="34" charset="0"/>
        </a:defRPr>
      </a:lvl8pPr>
      <a:lvl9pPr marL="2185988" indent="-357188" algn="ctr" defTabSz="449263" rtl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4000" b="1" i="1">
          <a:solidFill>
            <a:srgbClr val="99284C"/>
          </a:solidFill>
          <a:latin typeface="Arial" charset="0"/>
          <a:ea typeface="Lucida Sans Unicode" pitchFamily="34" charset="0"/>
          <a:cs typeface="Lucida Sans Unicode" pitchFamily="34" charset="0"/>
        </a:defRPr>
      </a:lvl9pPr>
    </p:titleStyle>
    <p:bodyStyle>
      <a:lvl1pPr marL="501650" indent="-430213" algn="l" defTabSz="449263" rtl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99284C"/>
        </a:buClr>
        <a:buSzPct val="75000"/>
        <a:buFont typeface="Wingdings" pitchFamily="2" charset="2"/>
        <a:buChar char=""/>
        <a:defRPr sz="3200">
          <a:solidFill>
            <a:srgbClr val="333333"/>
          </a:solidFill>
          <a:latin typeface="+mn-lt"/>
          <a:ea typeface="+mn-ea"/>
          <a:cs typeface="+mn-cs"/>
        </a:defRPr>
      </a:lvl1pPr>
      <a:lvl2pPr marL="788988" indent="-431800" algn="l" defTabSz="449263" rtl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99284C"/>
        </a:buClr>
        <a:buSzPct val="75000"/>
        <a:buFont typeface="Wingdings" pitchFamily="2" charset="2"/>
        <a:buChar char=""/>
        <a:defRPr sz="2800">
          <a:solidFill>
            <a:srgbClr val="333333"/>
          </a:solidFill>
          <a:latin typeface="+mn-lt"/>
          <a:ea typeface="+mn-ea"/>
          <a:cs typeface="+mn-cs"/>
        </a:defRPr>
      </a:lvl2pPr>
      <a:lvl3pPr marL="1077913" indent="-430213" algn="l" defTabSz="449263" rtl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99284C"/>
        </a:buClr>
        <a:buSzPct val="75000"/>
        <a:buFont typeface="Wingdings" pitchFamily="2" charset="2"/>
        <a:buChar char=""/>
        <a:defRPr sz="2400">
          <a:solidFill>
            <a:srgbClr val="333333"/>
          </a:solidFill>
          <a:latin typeface="+mn-lt"/>
          <a:ea typeface="+mn-ea"/>
          <a:cs typeface="+mn-cs"/>
        </a:defRPr>
      </a:lvl3pPr>
      <a:lvl4pPr marL="1365250" indent="-430213" algn="l" defTabSz="449263" rtl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99284C"/>
        </a:buClr>
        <a:buSzPct val="75000"/>
        <a:buFont typeface="Wingdings" pitchFamily="2" charset="2"/>
        <a:buChar char=""/>
        <a:defRPr sz="2000">
          <a:solidFill>
            <a:srgbClr val="333333"/>
          </a:solidFill>
          <a:latin typeface="+mn-lt"/>
          <a:ea typeface="+mn-ea"/>
          <a:cs typeface="+mn-cs"/>
        </a:defRPr>
      </a:lvl4pPr>
      <a:lvl5pPr marL="1654175" indent="-431800" algn="l" defTabSz="449263" rtl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99284C"/>
        </a:buClr>
        <a:buSzPct val="75000"/>
        <a:buFont typeface="Wingdings" pitchFamily="2" charset="2"/>
        <a:buChar char=""/>
        <a:defRPr sz="2000">
          <a:solidFill>
            <a:srgbClr val="333333"/>
          </a:solidFill>
          <a:latin typeface="+mn-lt"/>
          <a:ea typeface="+mn-ea"/>
          <a:cs typeface="+mn-cs"/>
        </a:defRPr>
      </a:lvl5pPr>
      <a:lvl6pPr marL="2111375" indent="-431800" algn="l" defTabSz="449263" rtl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99284C"/>
        </a:buClr>
        <a:buSzPct val="75000"/>
        <a:buFont typeface="Wingdings" pitchFamily="2" charset="2"/>
        <a:buChar char=""/>
        <a:defRPr sz="2000">
          <a:solidFill>
            <a:srgbClr val="333333"/>
          </a:solidFill>
          <a:latin typeface="+mn-lt"/>
          <a:ea typeface="+mn-ea"/>
          <a:cs typeface="+mn-cs"/>
        </a:defRPr>
      </a:lvl6pPr>
      <a:lvl7pPr marL="2568575" indent="-431800" algn="l" defTabSz="449263" rtl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99284C"/>
        </a:buClr>
        <a:buSzPct val="75000"/>
        <a:buFont typeface="Wingdings" pitchFamily="2" charset="2"/>
        <a:buChar char=""/>
        <a:defRPr sz="2000">
          <a:solidFill>
            <a:srgbClr val="333333"/>
          </a:solidFill>
          <a:latin typeface="+mn-lt"/>
          <a:ea typeface="+mn-ea"/>
          <a:cs typeface="+mn-cs"/>
        </a:defRPr>
      </a:lvl7pPr>
      <a:lvl8pPr marL="3025775" indent="-431800" algn="l" defTabSz="449263" rtl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99284C"/>
        </a:buClr>
        <a:buSzPct val="75000"/>
        <a:buFont typeface="Wingdings" pitchFamily="2" charset="2"/>
        <a:buChar char=""/>
        <a:defRPr sz="2000">
          <a:solidFill>
            <a:srgbClr val="333333"/>
          </a:solidFill>
          <a:latin typeface="+mn-lt"/>
          <a:ea typeface="+mn-ea"/>
          <a:cs typeface="+mn-cs"/>
        </a:defRPr>
      </a:lvl8pPr>
      <a:lvl9pPr marL="3482975" indent="-431800" algn="l" defTabSz="449263" rtl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99284C"/>
        </a:buClr>
        <a:buSzPct val="75000"/>
        <a:buFont typeface="Wingdings" pitchFamily="2" charset="2"/>
        <a:buChar char=""/>
        <a:defRPr sz="2000">
          <a:solidFill>
            <a:srgbClr val="333333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2.jpeg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1.png"/><Relationship Id="rId11" Type="http://schemas.openxmlformats.org/officeDocument/2006/relationships/image" Target="../media/image38.jpeg"/><Relationship Id="rId5" Type="http://schemas.openxmlformats.org/officeDocument/2006/relationships/image" Target="../media/image10.jpeg"/><Relationship Id="rId10" Type="http://schemas.openxmlformats.org/officeDocument/2006/relationships/image" Target="../media/image37.jpeg"/><Relationship Id="rId4" Type="http://schemas.openxmlformats.org/officeDocument/2006/relationships/oleObject" Target="../embeddings/oleObject8.bin"/><Relationship Id="rId9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39.png"/><Relationship Id="rId12" Type="http://schemas.openxmlformats.org/officeDocument/2006/relationships/image" Target="../media/image12.jpeg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11.png"/><Relationship Id="rId11" Type="http://schemas.openxmlformats.org/officeDocument/2006/relationships/image" Target="../media/image43.jpeg"/><Relationship Id="rId5" Type="http://schemas.openxmlformats.org/officeDocument/2006/relationships/image" Target="../media/image10.jpeg"/><Relationship Id="rId10" Type="http://schemas.openxmlformats.org/officeDocument/2006/relationships/image" Target="../media/image42.jpeg"/><Relationship Id="rId4" Type="http://schemas.openxmlformats.org/officeDocument/2006/relationships/oleObject" Target="../embeddings/oleObject9.bin"/><Relationship Id="rId9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11.png"/><Relationship Id="rId11" Type="http://schemas.openxmlformats.org/officeDocument/2006/relationships/image" Target="../media/image12.jpeg"/><Relationship Id="rId5" Type="http://schemas.openxmlformats.org/officeDocument/2006/relationships/image" Target="../media/image10.jpeg"/><Relationship Id="rId10" Type="http://schemas.openxmlformats.org/officeDocument/2006/relationships/image" Target="../media/image46.jpeg"/><Relationship Id="rId4" Type="http://schemas.openxmlformats.org/officeDocument/2006/relationships/oleObject" Target="../embeddings/oleObject10.bin"/><Relationship Id="rId9" Type="http://schemas.openxmlformats.org/officeDocument/2006/relationships/image" Target="../media/image45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12.jpeg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11.png"/><Relationship Id="rId11" Type="http://schemas.openxmlformats.org/officeDocument/2006/relationships/image" Target="../media/image49.jpeg"/><Relationship Id="rId5" Type="http://schemas.openxmlformats.org/officeDocument/2006/relationships/image" Target="../media/image10.jpeg"/><Relationship Id="rId10" Type="http://schemas.openxmlformats.org/officeDocument/2006/relationships/image" Target="../media/image48.jpeg"/><Relationship Id="rId4" Type="http://schemas.openxmlformats.org/officeDocument/2006/relationships/oleObject" Target="../embeddings/oleObject11.bin"/><Relationship Id="rId9" Type="http://schemas.openxmlformats.org/officeDocument/2006/relationships/image" Target="../media/image47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12.jpeg"/><Relationship Id="rId12" Type="http://schemas.openxmlformats.org/officeDocument/2006/relationships/image" Target="../media/image54.jpeg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11.png"/><Relationship Id="rId11" Type="http://schemas.openxmlformats.org/officeDocument/2006/relationships/image" Target="../media/image53.jpeg"/><Relationship Id="rId5" Type="http://schemas.openxmlformats.org/officeDocument/2006/relationships/image" Target="../media/image10.jpeg"/><Relationship Id="rId10" Type="http://schemas.openxmlformats.org/officeDocument/2006/relationships/image" Target="../media/image52.jpeg"/><Relationship Id="rId4" Type="http://schemas.openxmlformats.org/officeDocument/2006/relationships/oleObject" Target="../embeddings/oleObject12.bin"/><Relationship Id="rId9" Type="http://schemas.openxmlformats.org/officeDocument/2006/relationships/image" Target="../media/image51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55.jpeg"/><Relationship Id="rId12" Type="http://schemas.openxmlformats.org/officeDocument/2006/relationships/image" Target="../media/image60.jpeg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11.png"/><Relationship Id="rId11" Type="http://schemas.openxmlformats.org/officeDocument/2006/relationships/image" Target="../media/image59.jpeg"/><Relationship Id="rId5" Type="http://schemas.openxmlformats.org/officeDocument/2006/relationships/image" Target="../media/image10.jpeg"/><Relationship Id="rId10" Type="http://schemas.openxmlformats.org/officeDocument/2006/relationships/image" Target="../media/image58.jpeg"/><Relationship Id="rId4" Type="http://schemas.openxmlformats.org/officeDocument/2006/relationships/oleObject" Target="../embeddings/oleObject13.bin"/><Relationship Id="rId9" Type="http://schemas.openxmlformats.org/officeDocument/2006/relationships/image" Target="../media/image5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2.jpeg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10" Type="http://schemas.openxmlformats.org/officeDocument/2006/relationships/image" Target="../media/image15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6.jpeg"/><Relationship Id="rId12" Type="http://schemas.openxmlformats.org/officeDocument/2006/relationships/image" Target="../media/image12.jpeg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1.png"/><Relationship Id="rId11" Type="http://schemas.openxmlformats.org/officeDocument/2006/relationships/image" Target="../media/image19.jpeg"/><Relationship Id="rId5" Type="http://schemas.openxmlformats.org/officeDocument/2006/relationships/image" Target="../media/image10.jpeg"/><Relationship Id="rId10" Type="http://schemas.openxmlformats.org/officeDocument/2006/relationships/image" Target="../media/image4.jpeg"/><Relationship Id="rId4" Type="http://schemas.openxmlformats.org/officeDocument/2006/relationships/oleObject" Target="../embeddings/oleObject2.bin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13" Type="http://schemas.openxmlformats.org/officeDocument/2006/relationships/image" Target="../media/image24.jpe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2.jpeg"/><Relationship Id="rId12" Type="http://schemas.openxmlformats.org/officeDocument/2006/relationships/image" Target="../media/image23.jpeg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1.png"/><Relationship Id="rId11" Type="http://schemas.openxmlformats.org/officeDocument/2006/relationships/image" Target="../media/image22.jpeg"/><Relationship Id="rId5" Type="http://schemas.openxmlformats.org/officeDocument/2006/relationships/image" Target="../media/image10.jpeg"/><Relationship Id="rId10" Type="http://schemas.openxmlformats.org/officeDocument/2006/relationships/image" Target="../media/image21.jpeg"/><Relationship Id="rId4" Type="http://schemas.openxmlformats.org/officeDocument/2006/relationships/oleObject" Target="../embeddings/oleObject3.bin"/><Relationship Id="rId9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2.jpeg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1.png"/><Relationship Id="rId11" Type="http://schemas.openxmlformats.org/officeDocument/2006/relationships/image" Target="../media/image27.jpeg"/><Relationship Id="rId5" Type="http://schemas.openxmlformats.org/officeDocument/2006/relationships/image" Target="../media/image10.jpeg"/><Relationship Id="rId10" Type="http://schemas.openxmlformats.org/officeDocument/2006/relationships/image" Target="../media/image26.jpeg"/><Relationship Id="rId4" Type="http://schemas.openxmlformats.org/officeDocument/2006/relationships/oleObject" Target="../embeddings/oleObject4.bin"/><Relationship Id="rId9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2.jpeg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1.png"/><Relationship Id="rId11" Type="http://schemas.openxmlformats.org/officeDocument/2006/relationships/image" Target="../media/image30.jpeg"/><Relationship Id="rId5" Type="http://schemas.openxmlformats.org/officeDocument/2006/relationships/image" Target="../media/image10.jpeg"/><Relationship Id="rId10" Type="http://schemas.openxmlformats.org/officeDocument/2006/relationships/image" Target="../media/image29.jpeg"/><Relationship Id="rId4" Type="http://schemas.openxmlformats.org/officeDocument/2006/relationships/oleObject" Target="../embeddings/oleObject5.bin"/><Relationship Id="rId9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2.jpeg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10" Type="http://schemas.openxmlformats.org/officeDocument/2006/relationships/image" Target="../media/image32.jpeg"/><Relationship Id="rId4" Type="http://schemas.openxmlformats.org/officeDocument/2006/relationships/oleObject" Target="../embeddings/oleObject6.bin"/><Relationship Id="rId9" Type="http://schemas.openxmlformats.org/officeDocument/2006/relationships/image" Target="../media/image3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2.jpeg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1.png"/><Relationship Id="rId11" Type="http://schemas.openxmlformats.org/officeDocument/2006/relationships/image" Target="../media/image35.jpeg"/><Relationship Id="rId5" Type="http://schemas.openxmlformats.org/officeDocument/2006/relationships/image" Target="../media/image10.jpeg"/><Relationship Id="rId10" Type="http://schemas.openxmlformats.org/officeDocument/2006/relationships/image" Target="../media/image34.jpeg"/><Relationship Id="rId4" Type="http://schemas.openxmlformats.org/officeDocument/2006/relationships/oleObject" Target="../embeddings/oleObject7.bin"/><Relationship Id="rId9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Заголовок 1"/>
          <p:cNvSpPr>
            <a:spLocks noGrp="1"/>
          </p:cNvSpPr>
          <p:nvPr>
            <p:ph type="title"/>
          </p:nvPr>
        </p:nvSpPr>
        <p:spPr>
          <a:xfrm>
            <a:off x="0" y="260350"/>
            <a:ext cx="8820150" cy="1368425"/>
          </a:xfrm>
        </p:spPr>
        <p:txBody>
          <a:bodyPr/>
          <a:lstStyle/>
          <a:p>
            <a:pPr eaLnBrk="1" hangingPunct="1"/>
            <a:r>
              <a:rPr lang="ru-RU" altLang="ru-RU" sz="1600" b="1" smtClean="0">
                <a:solidFill>
                  <a:srgbClr val="7030A0"/>
                </a:solidFill>
              </a:rPr>
              <a:t>Муниципальное дошкольное образовательное учреждение  детский сад №7 «Золотой ключик»</a:t>
            </a:r>
            <a:br>
              <a:rPr lang="ru-RU" altLang="ru-RU" sz="1600" b="1" smtClean="0">
                <a:solidFill>
                  <a:srgbClr val="7030A0"/>
                </a:solidFill>
              </a:rPr>
            </a:br>
            <a:r>
              <a:rPr lang="ru-RU" altLang="ru-RU" sz="1600" b="1" smtClean="0">
                <a:solidFill>
                  <a:srgbClr val="7030A0"/>
                </a:solidFill>
              </a:rPr>
              <a:t>структурное подразделение семейный детский сад</a:t>
            </a:r>
          </a:p>
        </p:txBody>
      </p:sp>
      <p:pic>
        <p:nvPicPr>
          <p:cNvPr id="28675" name="Picture 2" descr="F:\семейный детский сад\готовые стенд\капельки фоны копия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60240" cy="7036739"/>
          </a:xfrm>
          <a:noFill/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179638" y="4568825"/>
            <a:ext cx="51054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3600" b="1" dirty="0" smtClean="0">
                <a:solidFill>
                  <a:srgbClr val="0070C0"/>
                </a:solidFill>
              </a:rPr>
              <a:t>группа «Капельки»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2400" b="1" dirty="0" smtClean="0">
                <a:solidFill>
                  <a:srgbClr val="0070C0"/>
                </a:solidFill>
              </a:rPr>
              <a:t>Воспитатель: Постникова Л.В.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ru-RU" altLang="ru-RU" sz="3600" b="1" dirty="0" smtClean="0">
              <a:solidFill>
                <a:srgbClr val="0070C0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2400" b="1" dirty="0" smtClean="0">
                <a:solidFill>
                  <a:schemeClr val="accent1">
                    <a:lumMod val="75000"/>
                  </a:schemeClr>
                </a:solidFill>
              </a:rPr>
              <a:t>г. Ветлуга, 2015год</a:t>
            </a:r>
          </a:p>
        </p:txBody>
      </p:sp>
      <p:sp>
        <p:nvSpPr>
          <p:cNvPr id="7" name="Прямоугольник 6"/>
          <p:cNvSpPr/>
          <p:nvPr/>
        </p:nvSpPr>
        <p:spPr>
          <a:xfrm rot="20883719">
            <a:off x="-1680104" y="2094881"/>
            <a:ext cx="13442030" cy="1077218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3200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Предметная среда в старшей </a:t>
            </a:r>
            <a:r>
              <a:rPr lang="ru-RU" sz="3200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группе</a:t>
            </a:r>
          </a:p>
          <a:p>
            <a:pPr algn="ctr">
              <a:defRPr/>
            </a:pPr>
            <a:r>
              <a:rPr lang="ru-RU" sz="3200" b="1" spc="5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 </a:t>
            </a:r>
            <a:r>
              <a:rPr lang="ru-RU" sz="3200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соответствии с ФГОС ДОУ</a:t>
            </a:r>
            <a:endParaRPr lang="ru-RU" sz="32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0" y="620688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Муниципальное дошкольное образовательное учреждение детский сад №7 «Золотой ключик», структурное подразделение семейный детский сад</a:t>
            </a:r>
            <a:endParaRPr lang="ru-RU" b="1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49017600"/>
      </p:ext>
    </p:extLst>
  </p:cSld>
  <p:clrMapOvr>
    <a:masterClrMapping/>
  </p:clrMapOvr>
  <p:transition advTm="7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409" name="Object 1"/>
          <p:cNvGraphicFramePr>
            <a:graphicFrameLocks noChangeAspect="1"/>
          </p:cNvGraphicFramePr>
          <p:nvPr/>
        </p:nvGraphicFramePr>
        <p:xfrm>
          <a:off x="900113" y="3060700"/>
          <a:ext cx="6180137" cy="1338263"/>
        </p:xfrm>
        <a:graphic>
          <a:graphicData uri="http://schemas.openxmlformats.org/presentationml/2006/ole">
            <p:oleObj spid="_x0000_s3089" r:id="rId4" imgW="6119280" imgH="1077840" progId="">
              <p:embed/>
            </p:oleObj>
          </a:graphicData>
        </a:graphic>
      </p:graphicFrame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694" y="34405"/>
            <a:ext cx="9233694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417" name="Text Box 9"/>
          <p:cNvSpPr txBox="1">
            <a:spLocks noChangeArrowheads="1"/>
          </p:cNvSpPr>
          <p:nvPr/>
        </p:nvSpPr>
        <p:spPr bwMode="auto">
          <a:xfrm>
            <a:off x="3617913" y="3365500"/>
            <a:ext cx="1579562" cy="40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8000" tIns="63000" rIns="108000" bIns="63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defTabSz="449263" fontAlgn="base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defTabSz="449263" fontAlgn="base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defTabSz="449263" fontAlgn="base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defTabSz="449263" fontAlgn="base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defTabSz="449263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GB" altLang="ru-RU" smtClean="0">
                <a:latin typeface="Impact" pitchFamily="34" charset="0"/>
              </a:rPr>
              <a:t> </a:t>
            </a:r>
          </a:p>
        </p:txBody>
      </p:sp>
      <p:pic>
        <p:nvPicPr>
          <p:cNvPr id="17418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72" y="0"/>
            <a:ext cx="6270625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419" name="WordArt 11"/>
          <p:cNvSpPr>
            <a:spLocks noChangeArrowheads="1" noChangeShapeType="1" noTextEdit="1"/>
          </p:cNvSpPr>
          <p:nvPr/>
        </p:nvSpPr>
        <p:spPr bwMode="auto">
          <a:xfrm>
            <a:off x="914105" y="337257"/>
            <a:ext cx="5515283" cy="57698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49263" fontAlgn="base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ru-RU" altLang="ru-RU" sz="3200" b="1" kern="0" dirty="0" smtClean="0">
                <a:solidFill>
                  <a:srgbClr val="006666"/>
                </a:solidFill>
                <a:ea typeface="+mj-ea"/>
                <a:cs typeface="Arial"/>
              </a:rPr>
              <a:t>   Физическое развитие </a:t>
            </a:r>
            <a:endParaRPr lang="ru-RU" sz="3600" b="1" kern="10" dirty="0" smtClean="0">
              <a:ln w="12600">
                <a:solidFill>
                  <a:srgbClr val="3333CC"/>
                </a:solidFill>
                <a:miter lim="800000"/>
                <a:headEnd/>
                <a:tailEnd/>
              </a:ln>
              <a:solidFill>
                <a:srgbClr val="B2B2B2">
                  <a:alpha val="50000"/>
                </a:srgbClr>
              </a:solidFill>
              <a:effectLst>
                <a:outerShdw dist="40186" dir="1096358" algn="ctr" rotWithShape="0">
                  <a:srgbClr val="9999FF"/>
                </a:outerShdw>
              </a:effectLst>
              <a:cs typeface="Arial"/>
            </a:endParaRPr>
          </a:p>
        </p:txBody>
      </p:sp>
      <p:pic>
        <p:nvPicPr>
          <p:cNvPr id="14" name="Picture 15" descr="dc7140e2b2a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416" y="5521605"/>
            <a:ext cx="878372" cy="1268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0683" y="0"/>
            <a:ext cx="1413317" cy="16580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382837" y="970508"/>
            <a:ext cx="544214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b="1" dirty="0" smtClean="0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Центр двигательной активности</a:t>
            </a:r>
            <a:endParaRPr lang="ru-RU" sz="2000" b="1" dirty="0">
              <a:ln w="11430"/>
              <a:solidFill>
                <a:schemeClr val="accent1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378722" y="4343623"/>
            <a:ext cx="227652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000" b="1" dirty="0" smtClean="0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Игра «классики»</a:t>
            </a:r>
            <a:endParaRPr lang="ru-RU" sz="2000" b="1" dirty="0">
              <a:ln w="11430"/>
              <a:solidFill>
                <a:schemeClr val="accent1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572396" y="6215082"/>
            <a:ext cx="144783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000" b="1" dirty="0" smtClean="0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«Я расту»</a:t>
            </a:r>
            <a:endParaRPr lang="ru-RU" sz="2000" b="1" dirty="0">
              <a:ln w="11430"/>
              <a:solidFill>
                <a:schemeClr val="accent1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5" name="Рисунок 14" descr="игра классики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71604" y="4714884"/>
            <a:ext cx="4267200" cy="19907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 descr="центр двигательноц активности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71604" y="1357298"/>
            <a:ext cx="4267200" cy="32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 descr="я расту.JP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72396" y="1714488"/>
            <a:ext cx="1460174" cy="451143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25553384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409" name="Object 1"/>
          <p:cNvGraphicFramePr>
            <a:graphicFrameLocks noChangeAspect="1"/>
          </p:cNvGraphicFramePr>
          <p:nvPr/>
        </p:nvGraphicFramePr>
        <p:xfrm>
          <a:off x="900113" y="3060700"/>
          <a:ext cx="6180137" cy="1338263"/>
        </p:xfrm>
        <a:graphic>
          <a:graphicData uri="http://schemas.openxmlformats.org/presentationml/2006/ole">
            <p:oleObj spid="_x0000_s4117" r:id="rId4" imgW="6119280" imgH="1077840" progId="">
              <p:embed/>
            </p:oleObj>
          </a:graphicData>
        </a:graphic>
      </p:graphicFrame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9696"/>
            <a:ext cx="9323388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417" name="Text Box 9"/>
          <p:cNvSpPr txBox="1">
            <a:spLocks noChangeArrowheads="1"/>
          </p:cNvSpPr>
          <p:nvPr/>
        </p:nvSpPr>
        <p:spPr bwMode="auto">
          <a:xfrm>
            <a:off x="3592800" y="3389519"/>
            <a:ext cx="1579562" cy="40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8000" tIns="63000" rIns="108000" bIns="63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defTabSz="449263" fontAlgn="base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defTabSz="449263" fontAlgn="base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defTabSz="449263" fontAlgn="base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defTabSz="449263" fontAlgn="base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defTabSz="449263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GB" altLang="ru-RU" smtClean="0">
                <a:latin typeface="Impact" pitchFamily="34" charset="0"/>
              </a:rPr>
              <a:t> </a:t>
            </a:r>
          </a:p>
        </p:txBody>
      </p:sp>
      <p:pic>
        <p:nvPicPr>
          <p:cNvPr id="17418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676" y="79540"/>
            <a:ext cx="6296931" cy="951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419" name="WordArt 11"/>
          <p:cNvSpPr>
            <a:spLocks noChangeArrowheads="1" noChangeShapeType="1" noTextEdit="1"/>
          </p:cNvSpPr>
          <p:nvPr/>
        </p:nvSpPr>
        <p:spPr bwMode="auto">
          <a:xfrm>
            <a:off x="1322707" y="264437"/>
            <a:ext cx="5328473" cy="46237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49263" fontAlgn="base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ru-RU" altLang="ru-RU" sz="3200" b="1" kern="0" dirty="0" smtClean="0">
                <a:solidFill>
                  <a:srgbClr val="006666"/>
                </a:solidFill>
                <a:ea typeface="+mj-ea"/>
                <a:cs typeface="Arial"/>
              </a:rPr>
              <a:t>Художественно-эстетическое развитие</a:t>
            </a:r>
            <a:endParaRPr lang="ru-RU" sz="3600" b="1" kern="10" dirty="0" smtClean="0">
              <a:ln w="12600">
                <a:solidFill>
                  <a:srgbClr val="3333CC"/>
                </a:solidFill>
                <a:miter lim="800000"/>
                <a:headEnd/>
                <a:tailEnd/>
              </a:ln>
              <a:solidFill>
                <a:srgbClr val="B2B2B2">
                  <a:alpha val="50000"/>
                </a:srgbClr>
              </a:solidFill>
              <a:effectLst>
                <a:outerShdw dist="40186" dir="1096358" algn="ctr" rotWithShape="0">
                  <a:srgbClr val="9999FF"/>
                </a:outerShdw>
              </a:effectLst>
              <a:cs typeface="Arial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55577" y="3228945"/>
            <a:ext cx="340555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sz="2000" b="1" dirty="0" smtClean="0">
              <a:ln w="11430"/>
              <a:solidFill>
                <a:schemeClr val="accent1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lvl="0"/>
            <a:r>
              <a:rPr lang="ru-RU" sz="2000" b="1" dirty="0" smtClean="0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Центр театра и музыки</a:t>
            </a:r>
            <a:endParaRPr lang="ru-RU" sz="2000" b="1" dirty="0">
              <a:ln w="11430"/>
              <a:solidFill>
                <a:schemeClr val="accent1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0399" y="-142900"/>
            <a:ext cx="1258331" cy="1428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551724" y="3207735"/>
            <a:ext cx="246509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endParaRPr lang="ru-RU" sz="2000" b="1" dirty="0" smtClean="0">
              <a:ln w="11430"/>
              <a:solidFill>
                <a:schemeClr val="accent1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lvl="0"/>
            <a:r>
              <a:rPr lang="ru-RU" sz="2000" b="1" dirty="0" smtClean="0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Центр творчества</a:t>
            </a:r>
            <a:endParaRPr lang="ru-RU" sz="2000" b="1" dirty="0">
              <a:ln w="11430"/>
              <a:solidFill>
                <a:schemeClr val="accent1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5" name="Рисунок 14" descr="центр творчества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29123" y="934709"/>
            <a:ext cx="4714877" cy="26100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 descr="в центре творчества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14876" y="3898585"/>
            <a:ext cx="4235840" cy="29594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 descr="центр музыки и театра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2951" y="928670"/>
            <a:ext cx="3514735" cy="26360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Рисунок 20" descr="в центре театра и музыки.JP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14348" y="3914754"/>
            <a:ext cx="3786214" cy="28396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5" descr="dc7140e2b2a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34" y="5715016"/>
            <a:ext cx="878372" cy="1268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61006878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409" name="Object 1"/>
          <p:cNvGraphicFramePr>
            <a:graphicFrameLocks noChangeAspect="1"/>
          </p:cNvGraphicFramePr>
          <p:nvPr/>
        </p:nvGraphicFramePr>
        <p:xfrm>
          <a:off x="900113" y="3060700"/>
          <a:ext cx="6180137" cy="1338263"/>
        </p:xfrm>
        <a:graphic>
          <a:graphicData uri="http://schemas.openxmlformats.org/presentationml/2006/ole">
            <p:oleObj spid="_x0000_s9233" r:id="rId4" imgW="6119280" imgH="1077840" progId="">
              <p:embed/>
            </p:oleObj>
          </a:graphicData>
        </a:graphic>
      </p:graphicFrame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650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417" name="Text Box 9"/>
          <p:cNvSpPr txBox="1">
            <a:spLocks noChangeArrowheads="1"/>
          </p:cNvSpPr>
          <p:nvPr/>
        </p:nvSpPr>
        <p:spPr bwMode="auto">
          <a:xfrm>
            <a:off x="3617913" y="3365500"/>
            <a:ext cx="1579562" cy="40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8000" tIns="63000" rIns="108000" bIns="63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defTabSz="449263" fontAlgn="base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defTabSz="449263" fontAlgn="base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defTabSz="449263" fontAlgn="base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defTabSz="449263" fontAlgn="base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defTabSz="449263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GB" altLang="ru-RU" smtClean="0">
                <a:latin typeface="Impact" pitchFamily="34" charset="0"/>
              </a:rPr>
              <a:t> </a:t>
            </a:r>
          </a:p>
        </p:txBody>
      </p:sp>
      <p:pic>
        <p:nvPicPr>
          <p:cNvPr id="17418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491" y="-3162"/>
            <a:ext cx="6270625" cy="1103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419" name="WordArt 11"/>
          <p:cNvSpPr>
            <a:spLocks noChangeArrowheads="1" noChangeShapeType="1" noTextEdit="1"/>
          </p:cNvSpPr>
          <p:nvPr/>
        </p:nvSpPr>
        <p:spPr bwMode="auto">
          <a:xfrm>
            <a:off x="1259632" y="306800"/>
            <a:ext cx="5693250" cy="43204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49263" fontAlgn="base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ru-RU" altLang="ru-RU" sz="3200" b="1" kern="0" dirty="0" smtClean="0">
                <a:solidFill>
                  <a:srgbClr val="006666"/>
                </a:solidFill>
                <a:ea typeface="+mj-ea"/>
                <a:cs typeface="Arial"/>
              </a:rPr>
              <a:t>Центр конструирования</a:t>
            </a:r>
            <a:endParaRPr lang="ru-RU" sz="3600" b="1" kern="10" dirty="0" smtClean="0">
              <a:ln w="12600">
                <a:solidFill>
                  <a:srgbClr val="3333CC"/>
                </a:solidFill>
                <a:miter lim="800000"/>
                <a:headEnd/>
                <a:tailEnd/>
              </a:ln>
              <a:solidFill>
                <a:srgbClr val="B2B2B2">
                  <a:alpha val="50000"/>
                </a:srgbClr>
              </a:solidFill>
              <a:effectLst>
                <a:outerShdw dist="40186" dir="1096358" algn="ctr" rotWithShape="0">
                  <a:srgbClr val="9999FF"/>
                </a:outerShdw>
              </a:effectLst>
              <a:cs typeface="Arial"/>
            </a:endParaRPr>
          </a:p>
        </p:txBody>
      </p:sp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5" y="75743"/>
            <a:ext cx="1584176" cy="18584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998" t="8000"/>
          <a:stretch/>
        </p:blipFill>
        <p:spPr>
          <a:xfrm>
            <a:off x="5292080" y="2060848"/>
            <a:ext cx="3190849" cy="44096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центр конструирования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1538" y="928670"/>
            <a:ext cx="3657611" cy="2743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 descr="центр конструирования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1538" y="3714752"/>
            <a:ext cx="3660715" cy="28146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5" descr="dc7140e2b2a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34" y="5517232"/>
            <a:ext cx="928224" cy="1340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56831324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409" name="Object 1"/>
          <p:cNvGraphicFramePr>
            <a:graphicFrameLocks noChangeAspect="1"/>
          </p:cNvGraphicFramePr>
          <p:nvPr/>
        </p:nvGraphicFramePr>
        <p:xfrm>
          <a:off x="900113" y="3060700"/>
          <a:ext cx="6180137" cy="1338263"/>
        </p:xfrm>
        <a:graphic>
          <a:graphicData uri="http://schemas.openxmlformats.org/presentationml/2006/ole">
            <p:oleObj spid="_x0000_s5140" r:id="rId4" imgW="6119280" imgH="1077840" progId="">
              <p:embed/>
            </p:oleObj>
          </a:graphicData>
        </a:graphic>
      </p:graphicFrame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23388" cy="68706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417" name="Text Box 9"/>
          <p:cNvSpPr txBox="1">
            <a:spLocks noChangeArrowheads="1"/>
          </p:cNvSpPr>
          <p:nvPr/>
        </p:nvSpPr>
        <p:spPr bwMode="auto">
          <a:xfrm>
            <a:off x="3617913" y="3365500"/>
            <a:ext cx="1579562" cy="40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8000" tIns="63000" rIns="108000" bIns="63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defTabSz="449263" fontAlgn="base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defTabSz="449263" fontAlgn="base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defTabSz="449263" fontAlgn="base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defTabSz="449263" fontAlgn="base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defTabSz="449263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GB" altLang="ru-RU" smtClean="0">
                <a:latin typeface="Impact" pitchFamily="34" charset="0"/>
              </a:rPr>
              <a:t> </a:t>
            </a:r>
          </a:p>
        </p:txBody>
      </p:sp>
      <p:pic>
        <p:nvPicPr>
          <p:cNvPr id="17418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00" y="0"/>
            <a:ext cx="6168406" cy="1000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419" name="WordArt 11"/>
          <p:cNvSpPr>
            <a:spLocks noChangeArrowheads="1" noChangeShapeType="1" noTextEdit="1"/>
          </p:cNvSpPr>
          <p:nvPr/>
        </p:nvSpPr>
        <p:spPr bwMode="auto">
          <a:xfrm>
            <a:off x="1475656" y="250739"/>
            <a:ext cx="5386387" cy="49170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49263" fontAlgn="base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ru-RU" altLang="ru-RU" sz="3200" b="1" kern="0" dirty="0" smtClean="0">
                <a:solidFill>
                  <a:srgbClr val="006666"/>
                </a:solidFill>
                <a:ea typeface="+mj-ea"/>
                <a:cs typeface="Arial"/>
              </a:rPr>
              <a:t>Речевое развитие</a:t>
            </a:r>
            <a:endParaRPr lang="ru-RU" sz="3600" b="1" kern="10" dirty="0" smtClean="0">
              <a:ln w="12600">
                <a:solidFill>
                  <a:srgbClr val="3333CC"/>
                </a:solidFill>
                <a:miter lim="800000"/>
                <a:headEnd/>
                <a:tailEnd/>
              </a:ln>
              <a:solidFill>
                <a:srgbClr val="B2B2B2">
                  <a:alpha val="50000"/>
                </a:srgbClr>
              </a:solidFill>
              <a:effectLst>
                <a:outerShdw dist="40186" dir="1096358" algn="ctr" rotWithShape="0">
                  <a:srgbClr val="9999FF"/>
                </a:outerShdw>
              </a:effectLst>
              <a:cs typeface="Arial"/>
            </a:endParaRPr>
          </a:p>
        </p:txBody>
      </p:sp>
      <p:pic>
        <p:nvPicPr>
          <p:cNvPr id="14" name="Picture 15" descr="dc7140e2b2a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927" y="5589240"/>
            <a:ext cx="878372" cy="1268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6312" y="0"/>
            <a:ext cx="1572550" cy="18448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314798" y="3571845"/>
            <a:ext cx="388267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b="1" dirty="0" smtClean="0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Центр грамотности и книги</a:t>
            </a:r>
            <a:endParaRPr lang="ru-RU" sz="2000" b="1" dirty="0">
              <a:ln w="11430"/>
              <a:solidFill>
                <a:schemeClr val="accent1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940152" y="6404127"/>
            <a:ext cx="337141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b="1" dirty="0" smtClean="0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Логопедический уголок</a:t>
            </a:r>
            <a:endParaRPr lang="ru-RU" sz="2000" b="1" dirty="0">
              <a:ln w="11430"/>
              <a:solidFill>
                <a:schemeClr val="accent1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5" name="Рисунок 14" descr="центр грамотности и книги.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19189" y="3957630"/>
            <a:ext cx="3795753" cy="28468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 descr="центр грамотности и книги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00166" y="857232"/>
            <a:ext cx="3762400" cy="2821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 descr="логопедический уголок.JP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93541" y="1714488"/>
            <a:ext cx="3550459" cy="47339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37390310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409" name="Object 1"/>
          <p:cNvGraphicFramePr>
            <a:graphicFrameLocks noChangeAspect="1"/>
          </p:cNvGraphicFramePr>
          <p:nvPr/>
        </p:nvGraphicFramePr>
        <p:xfrm>
          <a:off x="900113" y="3060700"/>
          <a:ext cx="6180137" cy="1338263"/>
        </p:xfrm>
        <a:graphic>
          <a:graphicData uri="http://schemas.openxmlformats.org/presentationml/2006/ole">
            <p:oleObj spid="_x0000_s10256" r:id="rId4" imgW="6119280" imgH="1077840" progId="">
              <p:embed/>
            </p:oleObj>
          </a:graphicData>
        </a:graphic>
      </p:graphicFrame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7998"/>
            <a:ext cx="9334316" cy="68306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7417" name="Text Box 9"/>
          <p:cNvSpPr txBox="1">
            <a:spLocks noChangeArrowheads="1"/>
          </p:cNvSpPr>
          <p:nvPr/>
        </p:nvSpPr>
        <p:spPr bwMode="auto">
          <a:xfrm>
            <a:off x="3617913" y="3365500"/>
            <a:ext cx="1579562" cy="40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8000" tIns="63000" rIns="108000" bIns="63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defTabSz="449263" fontAlgn="base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defTabSz="449263" fontAlgn="base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defTabSz="449263" fontAlgn="base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defTabSz="449263" fontAlgn="base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defTabSz="449263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GB" altLang="ru-RU" smtClean="0">
                <a:latin typeface="Impact" pitchFamily="34" charset="0"/>
              </a:rPr>
              <a:t> </a:t>
            </a:r>
          </a:p>
        </p:txBody>
      </p:sp>
      <p:pic>
        <p:nvPicPr>
          <p:cNvPr id="17418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708" y="-69194"/>
            <a:ext cx="6198617" cy="10570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419" name="WordArt 11"/>
          <p:cNvSpPr>
            <a:spLocks noChangeArrowheads="1" noChangeShapeType="1" noTextEdit="1"/>
          </p:cNvSpPr>
          <p:nvPr/>
        </p:nvSpPr>
        <p:spPr bwMode="auto">
          <a:xfrm>
            <a:off x="988273" y="189449"/>
            <a:ext cx="5563189" cy="53973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49263" fontAlgn="base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ru-RU" altLang="ru-RU" sz="3200" b="1" kern="0" dirty="0" smtClean="0">
                <a:solidFill>
                  <a:srgbClr val="006666"/>
                </a:solidFill>
                <a:ea typeface="+mj-ea"/>
                <a:cs typeface="Arial"/>
              </a:rPr>
              <a:t>Взаимодействие с родителями</a:t>
            </a:r>
            <a:endParaRPr lang="ru-RU" sz="3600" b="1" kern="10" dirty="0" smtClean="0">
              <a:ln w="12600">
                <a:solidFill>
                  <a:srgbClr val="3333CC"/>
                </a:solidFill>
                <a:miter lim="800000"/>
                <a:headEnd/>
                <a:tailEnd/>
              </a:ln>
              <a:solidFill>
                <a:srgbClr val="B2B2B2">
                  <a:alpha val="50000"/>
                </a:srgbClr>
              </a:solidFill>
              <a:effectLst>
                <a:outerShdw dist="40186" dir="1096358" algn="ctr" rotWithShape="0">
                  <a:srgbClr val="9999FF"/>
                </a:outerShdw>
              </a:effectLst>
              <a:cs typeface="Arial"/>
            </a:endParaRPr>
          </a:p>
        </p:txBody>
      </p:sp>
      <p:pic>
        <p:nvPicPr>
          <p:cNvPr id="14" name="Picture 15" descr="dc7140e2b2a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927" y="5589240"/>
            <a:ext cx="878372" cy="1268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2"/>
          <a:stretch/>
        </p:blipFill>
        <p:spPr>
          <a:xfrm>
            <a:off x="7500958" y="0"/>
            <a:ext cx="1775437" cy="3986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740707"/>
            <a:ext cx="2022841" cy="26971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1"/>
          <a:stretch/>
        </p:blipFill>
        <p:spPr>
          <a:xfrm>
            <a:off x="1634465" y="932415"/>
            <a:ext cx="3966896" cy="26153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2855748" y="6414713"/>
            <a:ext cx="330397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b="1" dirty="0" smtClean="0">
                <a:ln w="11430"/>
                <a:gradFill>
                  <a:gsLst>
                    <a:gs pos="0">
                      <a:srgbClr val="3333CC">
                        <a:tint val="70000"/>
                        <a:satMod val="245000"/>
                      </a:srgbClr>
                    </a:gs>
                    <a:gs pos="75000">
                      <a:srgbClr val="3333CC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3333CC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</a:t>
            </a:r>
            <a:r>
              <a:rPr lang="ru-RU" sz="2000" b="1" dirty="0" smtClean="0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Поляна добрых дел</a:t>
            </a:r>
            <a:endParaRPr lang="ru-RU" sz="2000" b="1" dirty="0">
              <a:ln w="11430"/>
              <a:solidFill>
                <a:schemeClr val="accent1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78708" y="6355795"/>
            <a:ext cx="180998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000" b="1" dirty="0" smtClean="0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Тема недели</a:t>
            </a:r>
            <a:endParaRPr lang="ru-RU" sz="2000" b="1" dirty="0">
              <a:ln w="11430"/>
              <a:solidFill>
                <a:schemeClr val="accent1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524328" y="4071781"/>
            <a:ext cx="120898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000" b="1" dirty="0" smtClean="0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Визитка</a:t>
            </a:r>
            <a:endParaRPr lang="ru-RU" sz="2000" b="1" dirty="0">
              <a:ln w="11430"/>
              <a:solidFill>
                <a:schemeClr val="accent1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945766" y="6414448"/>
            <a:ext cx="334360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000" b="1" dirty="0" smtClean="0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Информационный стенд</a:t>
            </a:r>
            <a:endParaRPr lang="ru-RU" sz="2000" b="1" dirty="0">
              <a:ln w="11430"/>
              <a:solidFill>
                <a:schemeClr val="accent1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123728" y="3429000"/>
            <a:ext cx="276550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000" b="1" dirty="0" smtClean="0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Стенд  «Мы растём»</a:t>
            </a:r>
            <a:endParaRPr lang="ru-RU" sz="2000" b="1" dirty="0">
              <a:ln w="11430"/>
              <a:solidFill>
                <a:schemeClr val="accent1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1462" y="4348061"/>
            <a:ext cx="2427390" cy="20912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6497" y="3785448"/>
            <a:ext cx="2903229" cy="25243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04341774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409" name="Object 1"/>
          <p:cNvGraphicFramePr>
            <a:graphicFrameLocks noChangeAspect="1"/>
          </p:cNvGraphicFramePr>
          <p:nvPr/>
        </p:nvGraphicFramePr>
        <p:xfrm>
          <a:off x="900113" y="3060700"/>
          <a:ext cx="6180137" cy="1338263"/>
        </p:xfrm>
        <a:graphic>
          <a:graphicData uri="http://schemas.openxmlformats.org/presentationml/2006/ole">
            <p:oleObj spid="_x0000_s13325" r:id="rId4" imgW="6119280" imgH="1077840" progId="">
              <p:embed/>
            </p:oleObj>
          </a:graphicData>
        </a:graphic>
      </p:graphicFrame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467"/>
            <a:ext cx="9144000" cy="6864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417" name="Text Box 9"/>
          <p:cNvSpPr txBox="1">
            <a:spLocks noChangeArrowheads="1"/>
          </p:cNvSpPr>
          <p:nvPr/>
        </p:nvSpPr>
        <p:spPr bwMode="auto">
          <a:xfrm>
            <a:off x="3617913" y="3365500"/>
            <a:ext cx="1579562" cy="40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8000" tIns="63000" rIns="108000" bIns="63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defTabSz="449263" fontAlgn="base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defTabSz="449263" fontAlgn="base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defTabSz="449263" fontAlgn="base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defTabSz="449263" fontAlgn="base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defTabSz="449263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GB" altLang="ru-RU" smtClean="0">
                <a:latin typeface="Impact" pitchFamily="34" charset="0"/>
              </a:rPr>
              <a:t> </a:t>
            </a:r>
          </a:p>
        </p:txBody>
      </p:sp>
      <p:pic>
        <p:nvPicPr>
          <p:cNvPr id="17418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0"/>
            <a:ext cx="6729130" cy="1103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419" name="WordArt 11"/>
          <p:cNvSpPr>
            <a:spLocks noChangeArrowheads="1" noChangeShapeType="1" noTextEdit="1"/>
          </p:cNvSpPr>
          <p:nvPr/>
        </p:nvSpPr>
        <p:spPr bwMode="auto">
          <a:xfrm>
            <a:off x="1043608" y="260648"/>
            <a:ext cx="5506805" cy="57670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49263" fontAlgn="base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</a:pPr>
            <a:endParaRPr lang="ru-RU" sz="3600" b="1" kern="10" dirty="0" smtClean="0">
              <a:ln w="12600">
                <a:solidFill>
                  <a:srgbClr val="3333CC"/>
                </a:solidFill>
                <a:miter lim="800000"/>
                <a:headEnd/>
                <a:tailEnd/>
              </a:ln>
              <a:solidFill>
                <a:srgbClr val="B2B2B2">
                  <a:alpha val="50000"/>
                </a:srgbClr>
              </a:solidFill>
              <a:effectLst>
                <a:outerShdw dist="40186" dir="1096358" algn="ctr" rotWithShape="0">
                  <a:srgbClr val="9999FF"/>
                </a:outerShdw>
              </a:effectLst>
              <a:cs typeface="Arial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87211" y="260648"/>
            <a:ext cx="6825487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400" b="1" cap="none" spc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    </a:t>
            </a:r>
            <a:r>
              <a:rPr lang="ru-RU" sz="2800" b="1" cap="none" spc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Добро пожаловать в нашу группу</a:t>
            </a:r>
            <a:endParaRPr lang="ru-RU" sz="2800" b="1" cap="none" spc="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chemeClr val="accent1">
                  <a:lumMod val="50000"/>
                </a:schemeClr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4" y="1071546"/>
            <a:ext cx="3107837" cy="2330878"/>
          </a:xfrm>
          <a:prstGeom prst="rect">
            <a:avLst/>
          </a:prstGeom>
        </p:spPr>
      </p:pic>
      <p:pic>
        <p:nvPicPr>
          <p:cNvPr id="13321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-162020"/>
            <a:ext cx="1780835" cy="1998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8543"/>
          <a:stretch/>
        </p:blipFill>
        <p:spPr>
          <a:xfrm>
            <a:off x="554409" y="4214818"/>
            <a:ext cx="4233929" cy="2285839"/>
          </a:xfrm>
          <a:prstGeom prst="rect">
            <a:avLst/>
          </a:prstGeom>
        </p:spPr>
      </p:pic>
      <p:pic>
        <p:nvPicPr>
          <p:cNvPr id="14" name="Picture 15" descr="dc7140e2b2a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34" y="5572140"/>
            <a:ext cx="778667" cy="1143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Рисунок 14" descr="наша группа..JP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72066" y="3643314"/>
            <a:ext cx="3600445" cy="2700334"/>
          </a:xfrm>
          <a:prstGeom prst="rect">
            <a:avLst/>
          </a:prstGeom>
        </p:spPr>
      </p:pic>
      <p:pic>
        <p:nvPicPr>
          <p:cNvPr id="16" name="Рисунок 15" descr="наша группа.JP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28662" y="1071546"/>
            <a:ext cx="3886197" cy="291464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4067574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29699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88913" y="-17920"/>
            <a:ext cx="9332913" cy="6858000"/>
          </a:xfrm>
        </p:spPr>
      </p:pic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2286000" y="476250"/>
            <a:ext cx="6318250" cy="218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ru-RU" altLang="ru-RU" sz="1800" dirty="0" smtClean="0">
              <a:solidFill>
                <a:srgbClr val="0000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ru-RU" altLang="ru-RU" sz="1800" dirty="0" smtClean="0">
              <a:solidFill>
                <a:srgbClr val="0000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2000" b="1" dirty="0" smtClean="0">
                <a:solidFill>
                  <a:srgbClr val="0070C0"/>
                </a:solidFill>
              </a:rPr>
              <a:t>                          Наш девиз: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2000" b="1" dirty="0" smtClean="0">
                <a:solidFill>
                  <a:srgbClr val="0070C0"/>
                </a:solidFill>
              </a:rPr>
              <a:t>     Капелек много, а вместе - река,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2000" b="1" dirty="0" smtClean="0">
                <a:solidFill>
                  <a:srgbClr val="0070C0"/>
                </a:solidFill>
              </a:rPr>
              <a:t>    В группе детишки, все вместе – семья.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2000" b="1" dirty="0" smtClean="0">
                <a:solidFill>
                  <a:srgbClr val="0070C0"/>
                </a:solidFill>
              </a:rPr>
              <a:t>     Вместе гуляем, вместе играем,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2000" b="1" dirty="0" smtClean="0">
                <a:solidFill>
                  <a:srgbClr val="0070C0"/>
                </a:solidFill>
              </a:rPr>
              <a:t>    Счастливую жизнь в детсаду проживаем!</a:t>
            </a:r>
          </a:p>
        </p:txBody>
      </p:sp>
      <p:pic>
        <p:nvPicPr>
          <p:cNvPr id="29701" name="Picture 2" descr="http://im2-tub-ru.yandex.net/i?id=80895248-05-72&amp;n=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9850" y="285750"/>
            <a:ext cx="1108075" cy="123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4908" r="2652"/>
          <a:stretch/>
        </p:blipFill>
        <p:spPr>
          <a:xfrm>
            <a:off x="3361527" y="2608026"/>
            <a:ext cx="2581473" cy="16923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0822" y="3212976"/>
            <a:ext cx="2154305" cy="16157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 cstate="print">
            <a:lum contrast="1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857224" y="2857496"/>
            <a:ext cx="2424918" cy="20480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9511" y="4365103"/>
            <a:ext cx="2035689" cy="15267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1808586875"/>
      </p:ext>
    </p:extLst>
  </p:cSld>
  <p:clrMapOvr>
    <a:masterClrMapping/>
  </p:clrMapOvr>
  <p:transition advTm="7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409" name="Object 1"/>
          <p:cNvGraphicFramePr>
            <a:graphicFrameLocks noChangeAspect="1"/>
          </p:cNvGraphicFramePr>
          <p:nvPr/>
        </p:nvGraphicFramePr>
        <p:xfrm>
          <a:off x="900113" y="3060700"/>
          <a:ext cx="6180137" cy="1338263"/>
        </p:xfrm>
        <a:graphic>
          <a:graphicData uri="http://schemas.openxmlformats.org/presentationml/2006/ole">
            <p:oleObj spid="_x0000_s1044" r:id="rId4" imgW="6119280" imgH="1077840" progId="">
              <p:embed/>
            </p:oleObj>
          </a:graphicData>
        </a:graphic>
      </p:graphicFrame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"/>
            <a:ext cx="9183217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417" name="Text Box 9"/>
          <p:cNvSpPr txBox="1">
            <a:spLocks noChangeArrowheads="1"/>
          </p:cNvSpPr>
          <p:nvPr/>
        </p:nvSpPr>
        <p:spPr bwMode="auto">
          <a:xfrm>
            <a:off x="3617913" y="3365500"/>
            <a:ext cx="1579562" cy="40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8000" tIns="63000" rIns="108000" bIns="63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defTabSz="449263" fontAlgn="base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defTabSz="449263" fontAlgn="base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defTabSz="449263" fontAlgn="base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defTabSz="449263" fontAlgn="base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defTabSz="449263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GB" altLang="ru-RU" smtClean="0">
                <a:latin typeface="Impact" pitchFamily="34" charset="0"/>
              </a:rPr>
              <a:t> </a:t>
            </a:r>
          </a:p>
        </p:txBody>
      </p:sp>
      <p:pic>
        <p:nvPicPr>
          <p:cNvPr id="17418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915" y="106906"/>
            <a:ext cx="6270625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419" name="WordArt 11"/>
          <p:cNvSpPr>
            <a:spLocks noChangeArrowheads="1" noChangeShapeType="1" noTextEdit="1"/>
          </p:cNvSpPr>
          <p:nvPr/>
        </p:nvSpPr>
        <p:spPr bwMode="auto">
          <a:xfrm>
            <a:off x="1150538" y="345479"/>
            <a:ext cx="5653710" cy="54202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49263" fontAlgn="base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ru-RU" altLang="ru-RU" sz="3200" b="1" kern="0" dirty="0">
                <a:solidFill>
                  <a:srgbClr val="006666"/>
                </a:solidFill>
                <a:ea typeface="+mj-ea"/>
                <a:cs typeface="Arial"/>
              </a:rPr>
              <a:t>Социально-коммуникативное </a:t>
            </a:r>
            <a:r>
              <a:rPr lang="ru-RU" altLang="ru-RU" sz="3200" b="1" kern="0" dirty="0" smtClean="0">
                <a:solidFill>
                  <a:srgbClr val="006666"/>
                </a:solidFill>
                <a:ea typeface="+mj-ea"/>
                <a:cs typeface="Arial"/>
              </a:rPr>
              <a:t>развитие</a:t>
            </a:r>
            <a:endParaRPr lang="ru-RU" sz="3600" b="1" kern="10" dirty="0" smtClean="0">
              <a:ln w="12600">
                <a:solidFill>
                  <a:srgbClr val="3333CC"/>
                </a:solidFill>
                <a:miter lim="800000"/>
                <a:headEnd/>
                <a:tailEnd/>
              </a:ln>
              <a:solidFill>
                <a:srgbClr val="B2B2B2">
                  <a:alpha val="50000"/>
                </a:srgbClr>
              </a:solidFill>
              <a:effectLst>
                <a:outerShdw dist="40186" dir="1096358" algn="ctr" rotWithShape="0">
                  <a:srgbClr val="9999FF"/>
                </a:outerShdw>
              </a:effectLst>
              <a:cs typeface="Arial"/>
            </a:endParaRPr>
          </a:p>
        </p:txBody>
      </p:sp>
      <p:pic>
        <p:nvPicPr>
          <p:cNvPr id="14" name="Picture 15" descr="dc7140e2b2a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61" y="5589240"/>
            <a:ext cx="878372" cy="1268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586654"/>
            <a:ext cx="4743590" cy="35576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0849" y="1740885"/>
            <a:ext cx="3312368" cy="45843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7032" y="-1"/>
            <a:ext cx="1513043" cy="17750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150539" y="5144345"/>
            <a:ext cx="4141541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spc="100" dirty="0" smtClean="0">
                <a:ln w="18000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25000" dist="20000" dir="16020000" algn="tl">
                    <a:schemeClr val="accent1">
                      <a:satMod val="200000"/>
                      <a:shade val="1000"/>
                      <a:alpha val="60000"/>
                    </a:schemeClr>
                  </a:outerShdw>
                </a:effectLst>
              </a:rPr>
              <a:t>Центр дежурства</a:t>
            </a:r>
            <a:endParaRPr lang="ru-RU" sz="2800" b="1" spc="100" dirty="0">
              <a:ln w="18000">
                <a:solidFill>
                  <a:schemeClr val="accent5">
                    <a:lumMod val="5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25000" dist="20000" dir="16020000" algn="tl">
                  <a:schemeClr val="accent1">
                    <a:satMod val="200000"/>
                    <a:shade val="1000"/>
                    <a:alpha val="60000"/>
                  </a:scheme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972329" y="6303763"/>
            <a:ext cx="29946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800" b="1" spc="100" dirty="0" smtClean="0">
                <a:ln w="18000">
                  <a:solidFill>
                    <a:srgbClr val="AAE2CA">
                      <a:lumMod val="5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25000" dist="20000" dir="16020000" algn="tl">
                    <a:srgbClr val="00CC99">
                      <a:satMod val="200000"/>
                      <a:shade val="1000"/>
                      <a:alpha val="60000"/>
                    </a:srgbClr>
                  </a:outerShdw>
                </a:effectLst>
              </a:rPr>
              <a:t>Яблоня успеха</a:t>
            </a:r>
            <a:endParaRPr lang="ru-RU" sz="2800" b="1" spc="100" dirty="0">
              <a:ln w="18000">
                <a:solidFill>
                  <a:srgbClr val="AAE2CA">
                    <a:lumMod val="50000"/>
                  </a:srgbClr>
                </a:solidFill>
                <a:prstDash val="solid"/>
              </a:ln>
              <a:solidFill>
                <a:srgbClr val="002060"/>
              </a:solidFill>
              <a:effectLst>
                <a:outerShdw blurRad="25000" dist="20000" dir="16020000" algn="tl">
                  <a:srgbClr val="00CC99">
                    <a:satMod val="200000"/>
                    <a:shade val="1000"/>
                    <a:alpha val="6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3510899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409" name="Object 1"/>
          <p:cNvGraphicFramePr>
            <a:graphicFrameLocks noChangeAspect="1"/>
          </p:cNvGraphicFramePr>
          <p:nvPr/>
        </p:nvGraphicFramePr>
        <p:xfrm>
          <a:off x="900113" y="3060700"/>
          <a:ext cx="6180137" cy="1338263"/>
        </p:xfrm>
        <a:graphic>
          <a:graphicData uri="http://schemas.openxmlformats.org/presentationml/2006/ole">
            <p:oleObj spid="_x0000_s6164" r:id="rId4" imgW="6119280" imgH="1077840" progId="">
              <p:embed/>
            </p:oleObj>
          </a:graphicData>
        </a:graphic>
      </p:graphicFrame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2981" cy="6949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417" name="Text Box 9"/>
          <p:cNvSpPr txBox="1">
            <a:spLocks noChangeArrowheads="1"/>
          </p:cNvSpPr>
          <p:nvPr/>
        </p:nvSpPr>
        <p:spPr bwMode="auto">
          <a:xfrm>
            <a:off x="3617913" y="3365500"/>
            <a:ext cx="1579562" cy="40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8000" tIns="63000" rIns="108000" bIns="63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defTabSz="449263" fontAlgn="base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defTabSz="449263" fontAlgn="base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defTabSz="449263" fontAlgn="base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defTabSz="449263" fontAlgn="base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defTabSz="449263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GB" altLang="ru-RU" smtClean="0">
                <a:latin typeface="Impact" pitchFamily="34" charset="0"/>
              </a:rPr>
              <a:t> </a:t>
            </a:r>
          </a:p>
        </p:txBody>
      </p:sp>
      <p:pic>
        <p:nvPicPr>
          <p:cNvPr id="17418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-25860"/>
            <a:ext cx="6270625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419" name="WordArt 11"/>
          <p:cNvSpPr>
            <a:spLocks noChangeArrowheads="1" noChangeShapeType="1" noTextEdit="1"/>
          </p:cNvSpPr>
          <p:nvPr/>
        </p:nvSpPr>
        <p:spPr bwMode="auto">
          <a:xfrm>
            <a:off x="1475655" y="332657"/>
            <a:ext cx="5641759" cy="35782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defTabSz="449263" fontAlgn="base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ru-RU" altLang="ru-RU" sz="3200" b="1" kern="0" dirty="0" smtClean="0">
                <a:solidFill>
                  <a:srgbClr val="006666"/>
                </a:solidFill>
                <a:ea typeface="+mj-ea"/>
                <a:cs typeface="Arial"/>
              </a:rPr>
              <a:t> Социально-коммуникативное развитие</a:t>
            </a:r>
            <a:endParaRPr lang="ru-RU" sz="3600" b="1" kern="10" dirty="0" smtClean="0">
              <a:ln w="12600">
                <a:solidFill>
                  <a:srgbClr val="3333CC"/>
                </a:solidFill>
                <a:miter lim="800000"/>
                <a:headEnd/>
                <a:tailEnd/>
              </a:ln>
              <a:solidFill>
                <a:srgbClr val="B2B2B2">
                  <a:alpha val="50000"/>
                </a:srgbClr>
              </a:solidFill>
              <a:effectLst>
                <a:outerShdw dist="40186" dir="1096358" algn="ctr" rotWithShape="0">
                  <a:srgbClr val="9999FF"/>
                </a:outerShdw>
              </a:effectLst>
              <a:cs typeface="Arial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7" y="914222"/>
            <a:ext cx="3652118" cy="27390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663844"/>
            <a:ext cx="3948454" cy="29625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55577" y="3653312"/>
            <a:ext cx="3391292" cy="303399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 descr="http://im2-tub-ru.yandex.net/i?id=80895248-05-72&amp;n=2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9873" y="52376"/>
            <a:ext cx="900621" cy="1001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7474" y="945417"/>
            <a:ext cx="3839881" cy="27707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2987824" y="3257590"/>
            <a:ext cx="363190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cap="none" spc="0" dirty="0" smtClean="0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Центр игры</a:t>
            </a:r>
            <a:endParaRPr lang="ru-RU" sz="3200" b="1" cap="none" spc="0" dirty="0">
              <a:ln w="11430"/>
              <a:solidFill>
                <a:schemeClr val="accent1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4" name="Picture 15" descr="dc7140e2b2a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34" y="5715016"/>
            <a:ext cx="878372" cy="1268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63834021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409" name="Object 1"/>
          <p:cNvGraphicFramePr>
            <a:graphicFrameLocks noChangeAspect="1"/>
          </p:cNvGraphicFramePr>
          <p:nvPr/>
        </p:nvGraphicFramePr>
        <p:xfrm>
          <a:off x="900113" y="3060700"/>
          <a:ext cx="6180137" cy="1338263"/>
        </p:xfrm>
        <a:graphic>
          <a:graphicData uri="http://schemas.openxmlformats.org/presentationml/2006/ole">
            <p:oleObj spid="_x0000_s14348" r:id="rId4" imgW="6119280" imgH="1077840" progId="">
              <p:embed/>
            </p:oleObj>
          </a:graphicData>
        </a:graphic>
      </p:graphicFrame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3829"/>
            <a:ext cx="9252520" cy="69890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417" name="Text Box 9"/>
          <p:cNvSpPr txBox="1">
            <a:spLocks noChangeArrowheads="1"/>
          </p:cNvSpPr>
          <p:nvPr/>
        </p:nvSpPr>
        <p:spPr bwMode="auto">
          <a:xfrm>
            <a:off x="6340289" y="3782723"/>
            <a:ext cx="1579562" cy="40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8000" tIns="63000" rIns="108000" bIns="63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defTabSz="449263" fontAlgn="base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defTabSz="449263" fontAlgn="base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defTabSz="449263" fontAlgn="base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defTabSz="449263" fontAlgn="base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defTabSz="449263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GB" altLang="ru-RU" smtClean="0">
                <a:latin typeface="Impact" pitchFamily="34" charset="0"/>
              </a:rPr>
              <a:t> </a:t>
            </a:r>
          </a:p>
        </p:txBody>
      </p:sp>
      <p:pic>
        <p:nvPicPr>
          <p:cNvPr id="17418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0" y="-43829"/>
            <a:ext cx="6302990" cy="1085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419" name="WordArt 11"/>
          <p:cNvSpPr>
            <a:spLocks noChangeArrowheads="1" noChangeShapeType="1" noTextEdit="1"/>
          </p:cNvSpPr>
          <p:nvPr/>
        </p:nvSpPr>
        <p:spPr bwMode="auto">
          <a:xfrm>
            <a:off x="1115617" y="284809"/>
            <a:ext cx="5688632" cy="36821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49263" fontAlgn="base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ru-RU" altLang="ru-RU" sz="3200" b="1" kern="0" dirty="0">
                <a:solidFill>
                  <a:srgbClr val="006666"/>
                </a:solidFill>
                <a:ea typeface="+mj-ea"/>
                <a:cs typeface="Arial"/>
              </a:rPr>
              <a:t>Социально-коммуникативное </a:t>
            </a:r>
            <a:r>
              <a:rPr lang="ru-RU" altLang="ru-RU" sz="3200" b="1" kern="0" dirty="0" smtClean="0">
                <a:solidFill>
                  <a:srgbClr val="006666"/>
                </a:solidFill>
                <a:ea typeface="+mj-ea"/>
                <a:cs typeface="Arial"/>
              </a:rPr>
              <a:t>развитие</a:t>
            </a:r>
            <a:endParaRPr lang="ru-RU" sz="3600" b="1" kern="10" dirty="0" smtClean="0">
              <a:ln w="12600">
                <a:solidFill>
                  <a:srgbClr val="3333CC"/>
                </a:solidFill>
                <a:miter lim="800000"/>
                <a:headEnd/>
                <a:tailEnd/>
              </a:ln>
              <a:solidFill>
                <a:srgbClr val="B2B2B2">
                  <a:alpha val="50000"/>
                </a:srgbClr>
              </a:solidFill>
              <a:effectLst>
                <a:outerShdw dist="40186" dir="1096358" algn="ctr" rotWithShape="0">
                  <a:srgbClr val="9999FF"/>
                </a:outerShdw>
              </a:effectLst>
              <a:cs typeface="Arial"/>
            </a:endParaRPr>
          </a:p>
        </p:txBody>
      </p:sp>
      <p:pic>
        <p:nvPicPr>
          <p:cNvPr id="14" name="Picture 15" descr="dc7140e2b2a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62" y="5695236"/>
            <a:ext cx="878372" cy="1268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 descr="http://im2-tub-ru.yandex.net/i?id=80895248-05-72&amp;n=2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78476"/>
            <a:ext cx="900621" cy="1001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70788" y="653029"/>
            <a:ext cx="454522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   </a:t>
            </a:r>
            <a:r>
              <a:rPr lang="ru-RU" sz="2000" b="1" cap="none" spc="0" dirty="0" smtClean="0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Коробочка хлопот</a:t>
            </a:r>
            <a:endParaRPr lang="ru-RU" sz="2000" b="1" cap="none" spc="0" dirty="0">
              <a:ln w="11430"/>
              <a:solidFill>
                <a:schemeClr val="accent1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5491354" y="945417"/>
            <a:ext cx="3627464" cy="30610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7823" y="3985924"/>
            <a:ext cx="3654526" cy="28406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775131" y="1009230"/>
            <a:ext cx="4063075" cy="28376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6839749" y="3694696"/>
            <a:ext cx="1125243" cy="400110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pPr lvl="0" algn="ctr"/>
            <a:r>
              <a:rPr lang="ru-RU" sz="2000" b="1" dirty="0" smtClean="0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макеты</a:t>
            </a:r>
            <a:endParaRPr lang="ru-RU" sz="2000" b="1" dirty="0">
              <a:ln w="11430"/>
              <a:solidFill>
                <a:schemeClr val="accent1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047" y="3894751"/>
            <a:ext cx="2103139" cy="29592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170788" y="6237312"/>
            <a:ext cx="24569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Уголок именинника</a:t>
            </a:r>
            <a:endParaRPr lang="ru-RU" b="1" dirty="0">
              <a:ln w="11430"/>
              <a:solidFill>
                <a:schemeClr val="accent1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2627785" y="4006509"/>
            <a:ext cx="2878254" cy="26651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Прямоугольник 15"/>
          <p:cNvSpPr/>
          <p:nvPr/>
        </p:nvSpPr>
        <p:spPr>
          <a:xfrm>
            <a:off x="2483768" y="6237312"/>
            <a:ext cx="38273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Индивидуальная траектория развития ребёнка</a:t>
            </a:r>
            <a:endParaRPr lang="ru-RU" b="1" dirty="0">
              <a:ln w="11430"/>
              <a:solidFill>
                <a:schemeClr val="accent1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1217870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409" name="Object 1"/>
          <p:cNvGraphicFramePr>
            <a:graphicFrameLocks noChangeAspect="1"/>
          </p:cNvGraphicFramePr>
          <p:nvPr/>
        </p:nvGraphicFramePr>
        <p:xfrm>
          <a:off x="900113" y="3060700"/>
          <a:ext cx="6180137" cy="1338263"/>
        </p:xfrm>
        <a:graphic>
          <a:graphicData uri="http://schemas.openxmlformats.org/presentationml/2006/ole">
            <p:oleObj spid="_x0000_s2066" r:id="rId4" imgW="6119280" imgH="1077840" progId="">
              <p:embed/>
            </p:oleObj>
          </a:graphicData>
        </a:graphic>
      </p:graphicFrame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51781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417" name="Text Box 9"/>
          <p:cNvSpPr txBox="1">
            <a:spLocks noChangeArrowheads="1"/>
          </p:cNvSpPr>
          <p:nvPr/>
        </p:nvSpPr>
        <p:spPr bwMode="auto">
          <a:xfrm>
            <a:off x="3617913" y="3365500"/>
            <a:ext cx="1579562" cy="40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8000" tIns="63000" rIns="108000" bIns="63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defTabSz="449263" fontAlgn="base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defTabSz="449263" fontAlgn="base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defTabSz="449263" fontAlgn="base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defTabSz="449263" fontAlgn="base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defTabSz="449263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GB" altLang="ru-RU" smtClean="0">
                <a:latin typeface="Impact" pitchFamily="34" charset="0"/>
              </a:rPr>
              <a:t> </a:t>
            </a:r>
          </a:p>
        </p:txBody>
      </p:sp>
      <p:pic>
        <p:nvPicPr>
          <p:cNvPr id="17418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38" y="124994"/>
            <a:ext cx="6192690" cy="954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419" name="WordArt 11"/>
          <p:cNvSpPr>
            <a:spLocks noChangeArrowheads="1" noChangeShapeType="1" noTextEdit="1"/>
          </p:cNvSpPr>
          <p:nvPr/>
        </p:nvSpPr>
        <p:spPr bwMode="auto">
          <a:xfrm>
            <a:off x="1651342" y="332656"/>
            <a:ext cx="5553281" cy="49081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49263" fontAlgn="base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ru-RU" altLang="ru-RU" sz="3200" b="1" kern="0" dirty="0" smtClean="0">
                <a:solidFill>
                  <a:srgbClr val="006666"/>
                </a:solidFill>
                <a:ea typeface="+mj-ea"/>
                <a:cs typeface="Arial"/>
              </a:rPr>
              <a:t>Познавательное развитие</a:t>
            </a:r>
            <a:endParaRPr lang="ru-RU" sz="3600" b="1" kern="10" dirty="0" smtClean="0">
              <a:ln w="12600">
                <a:solidFill>
                  <a:srgbClr val="3333CC"/>
                </a:solidFill>
                <a:miter lim="800000"/>
                <a:headEnd/>
                <a:tailEnd/>
              </a:ln>
              <a:solidFill>
                <a:srgbClr val="B2B2B2">
                  <a:alpha val="50000"/>
                </a:srgbClr>
              </a:solidFill>
              <a:effectLst>
                <a:outerShdw dist="40186" dir="1096358" algn="ctr" rotWithShape="0">
                  <a:srgbClr val="9999FF"/>
                </a:outerShdw>
              </a:effectLst>
              <a:cs typeface="Arial"/>
            </a:endParaRPr>
          </a:p>
        </p:txBody>
      </p:sp>
      <p:pic>
        <p:nvPicPr>
          <p:cNvPr id="14" name="Picture 15" descr="dc7140e2b2a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927" y="5570734"/>
            <a:ext cx="878372" cy="1268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6450137" y="1438553"/>
            <a:ext cx="2591836" cy="50270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1651342" y="863479"/>
            <a:ext cx="75664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b="1" dirty="0" smtClean="0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Уголок будущего первоклассника</a:t>
            </a:r>
            <a:endParaRPr lang="ru-RU" sz="2800" b="1" dirty="0">
              <a:ln w="11430"/>
              <a:solidFill>
                <a:schemeClr val="accent1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2" name="Picture 2" descr="http://im2-tub-ru.yandex.net/i?id=80895248-05-72&amp;n=2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0675" y="207892"/>
            <a:ext cx="1179381" cy="1311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1475655" y="3680738"/>
            <a:ext cx="3619016" cy="31539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38" y="1308503"/>
            <a:ext cx="3763033" cy="28222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100658561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409" name="Object 1"/>
          <p:cNvGraphicFramePr>
            <a:graphicFrameLocks noChangeAspect="1"/>
          </p:cNvGraphicFramePr>
          <p:nvPr/>
        </p:nvGraphicFramePr>
        <p:xfrm>
          <a:off x="900113" y="3060700"/>
          <a:ext cx="6180137" cy="1338263"/>
        </p:xfrm>
        <a:graphic>
          <a:graphicData uri="http://schemas.openxmlformats.org/presentationml/2006/ole">
            <p:oleObj spid="_x0000_s7186" r:id="rId4" imgW="6119280" imgH="1077840" progId="">
              <p:embed/>
            </p:oleObj>
          </a:graphicData>
        </a:graphic>
      </p:graphicFrame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34"/>
            <a:ext cx="9211368" cy="68145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7417" name="Text Box 9"/>
          <p:cNvSpPr txBox="1">
            <a:spLocks noChangeArrowheads="1"/>
          </p:cNvSpPr>
          <p:nvPr/>
        </p:nvSpPr>
        <p:spPr bwMode="auto">
          <a:xfrm>
            <a:off x="6084168" y="6275245"/>
            <a:ext cx="2736304" cy="40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8000" tIns="63000" rIns="108000" bIns="63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defTabSz="449263" fontAlgn="base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defTabSz="449263" fontAlgn="base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defTabSz="449263" fontAlgn="base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defTabSz="449263" fontAlgn="base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defTabSz="449263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GB" altLang="ru-RU" smtClean="0">
                <a:latin typeface="Impact" pitchFamily="34" charset="0"/>
              </a:rPr>
              <a:t> </a:t>
            </a:r>
          </a:p>
        </p:txBody>
      </p:sp>
      <p:pic>
        <p:nvPicPr>
          <p:cNvPr id="17418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988" y="57010"/>
            <a:ext cx="6373868" cy="1022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419" name="WordArt 11"/>
          <p:cNvSpPr>
            <a:spLocks noChangeArrowheads="1" noChangeShapeType="1" noTextEdit="1"/>
          </p:cNvSpPr>
          <p:nvPr/>
        </p:nvSpPr>
        <p:spPr bwMode="auto">
          <a:xfrm>
            <a:off x="1187625" y="300258"/>
            <a:ext cx="5651456" cy="43264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49263" fontAlgn="base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ru-RU" altLang="ru-RU" sz="3200" b="1" kern="0" dirty="0" smtClean="0">
                <a:solidFill>
                  <a:srgbClr val="006666"/>
                </a:solidFill>
                <a:ea typeface="+mj-ea"/>
                <a:cs typeface="Arial"/>
              </a:rPr>
              <a:t>Познавательное развитие</a:t>
            </a:r>
            <a:endParaRPr lang="ru-RU" sz="3600" b="1" kern="10" dirty="0" smtClean="0">
              <a:ln w="12600">
                <a:solidFill>
                  <a:srgbClr val="3333CC"/>
                </a:solidFill>
                <a:miter lim="800000"/>
                <a:headEnd/>
                <a:tailEnd/>
              </a:ln>
              <a:solidFill>
                <a:srgbClr val="B2B2B2">
                  <a:alpha val="50000"/>
                </a:srgbClr>
              </a:solidFill>
              <a:effectLst>
                <a:outerShdw dist="40186" dir="1096358" algn="ctr" rotWithShape="0">
                  <a:srgbClr val="9999FF"/>
                </a:outerShdw>
              </a:effectLst>
              <a:cs typeface="Arial"/>
            </a:endParaRPr>
          </a:p>
        </p:txBody>
      </p:sp>
      <p:pic>
        <p:nvPicPr>
          <p:cNvPr id="14" name="Picture 15" descr="dc7140e2b2a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34" y="5413364"/>
            <a:ext cx="1000132" cy="1444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5151" y="57011"/>
            <a:ext cx="1544075" cy="19358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>
          <a:xfrm>
            <a:off x="4740409" y="978161"/>
            <a:ext cx="2934319" cy="26075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240" y="3888267"/>
            <a:ext cx="3217232" cy="24129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4860032" y="6326364"/>
            <a:ext cx="42839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 smtClean="0">
                <a:ln w="11430"/>
                <a:gradFill>
                  <a:gsLst>
                    <a:gs pos="0">
                      <a:srgbClr val="3333CC">
                        <a:tint val="70000"/>
                        <a:satMod val="245000"/>
                      </a:srgbClr>
                    </a:gs>
                    <a:gs pos="75000">
                      <a:srgbClr val="3333CC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3333CC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     </a:t>
            </a:r>
            <a:r>
              <a:rPr lang="ru-RU" b="1" dirty="0" smtClean="0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Уголок пожарной безопасности</a:t>
            </a:r>
            <a:endParaRPr lang="ru-RU" b="1" dirty="0">
              <a:ln w="11430"/>
              <a:solidFill>
                <a:schemeClr val="accent1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605732" y="3477743"/>
            <a:ext cx="461895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b="1" dirty="0" smtClean="0">
                <a:ln w="11430"/>
                <a:gradFill>
                  <a:gsLst>
                    <a:gs pos="0">
                      <a:srgbClr val="3333CC">
                        <a:tint val="70000"/>
                        <a:satMod val="245000"/>
                      </a:srgbClr>
                    </a:gs>
                    <a:gs pos="75000">
                      <a:srgbClr val="3333CC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3333CC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b="1" dirty="0" smtClean="0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Центр «Мы познаём мир»</a:t>
            </a:r>
            <a:endParaRPr lang="ru-RU" b="1" dirty="0">
              <a:ln w="11430"/>
              <a:solidFill>
                <a:schemeClr val="accent1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552" y="1079500"/>
            <a:ext cx="3327833" cy="44371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571472" y="5500702"/>
            <a:ext cx="50057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b="1" dirty="0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Уголок </a:t>
            </a:r>
            <a:r>
              <a:rPr lang="ru-RU" b="1" dirty="0" smtClean="0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по правилам дорожного движения</a:t>
            </a:r>
            <a:endParaRPr lang="ru-RU" b="1" dirty="0">
              <a:ln w="11430"/>
              <a:solidFill>
                <a:schemeClr val="accent1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6333690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409" name="Object 1"/>
          <p:cNvGraphicFramePr>
            <a:graphicFrameLocks noChangeAspect="1"/>
          </p:cNvGraphicFramePr>
          <p:nvPr/>
        </p:nvGraphicFramePr>
        <p:xfrm>
          <a:off x="900113" y="3060700"/>
          <a:ext cx="6180137" cy="1338263"/>
        </p:xfrm>
        <a:graphic>
          <a:graphicData uri="http://schemas.openxmlformats.org/presentationml/2006/ole">
            <p:oleObj spid="_x0000_s8208" r:id="rId4" imgW="6119280" imgH="1077840" progId="">
              <p:embed/>
            </p:oleObj>
          </a:graphicData>
        </a:graphic>
      </p:graphicFrame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295509" cy="6858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7417" name="Text Box 9"/>
          <p:cNvSpPr txBox="1">
            <a:spLocks noChangeArrowheads="1"/>
          </p:cNvSpPr>
          <p:nvPr/>
        </p:nvSpPr>
        <p:spPr bwMode="auto">
          <a:xfrm>
            <a:off x="3617913" y="3365500"/>
            <a:ext cx="1579562" cy="40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8000" tIns="63000" rIns="108000" bIns="63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defTabSz="449263" fontAlgn="base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defTabSz="449263" fontAlgn="base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defTabSz="449263" fontAlgn="base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defTabSz="449263" fontAlgn="base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defTabSz="449263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GB" altLang="ru-RU" smtClean="0">
                <a:latin typeface="Impact" pitchFamily="34" charset="0"/>
              </a:rPr>
              <a:t> </a:t>
            </a:r>
          </a:p>
        </p:txBody>
      </p:sp>
      <p:pic>
        <p:nvPicPr>
          <p:cNvPr id="17418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8" y="41960"/>
            <a:ext cx="6270625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419" name="WordArt 11"/>
          <p:cNvSpPr>
            <a:spLocks noChangeArrowheads="1" noChangeShapeType="1" noTextEdit="1"/>
          </p:cNvSpPr>
          <p:nvPr/>
        </p:nvSpPr>
        <p:spPr bwMode="auto">
          <a:xfrm>
            <a:off x="790712" y="188639"/>
            <a:ext cx="5581489" cy="5812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49263" fontAlgn="base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</a:pPr>
            <a:endParaRPr lang="ru-RU" altLang="ru-RU" sz="3200" b="1" kern="0" dirty="0" smtClean="0">
              <a:solidFill>
                <a:srgbClr val="006666"/>
              </a:solidFill>
              <a:ea typeface="+mj-ea"/>
              <a:cs typeface="Arial"/>
            </a:endParaRPr>
          </a:p>
          <a:p>
            <a:pPr algn="ctr" defTabSz="449263" fontAlgn="base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ru-RU" altLang="ru-RU" sz="3200" b="1" kern="0" dirty="0" smtClean="0">
                <a:solidFill>
                  <a:srgbClr val="006666"/>
                </a:solidFill>
                <a:ea typeface="+mj-ea"/>
                <a:cs typeface="Arial"/>
              </a:rPr>
              <a:t>Познавательное развитие</a:t>
            </a:r>
            <a:endParaRPr lang="ru-RU" sz="3600" b="1" kern="10" dirty="0" smtClean="0">
              <a:ln w="12600">
                <a:solidFill>
                  <a:srgbClr val="3333CC"/>
                </a:solidFill>
                <a:miter lim="800000"/>
                <a:headEnd/>
                <a:tailEnd/>
              </a:ln>
              <a:solidFill>
                <a:srgbClr val="B2B2B2">
                  <a:alpha val="50000"/>
                </a:srgbClr>
              </a:solidFill>
              <a:effectLst>
                <a:outerShdw dist="40186" dir="1096358" algn="ctr" rotWithShape="0">
                  <a:srgbClr val="9999FF"/>
                </a:outerShdw>
              </a:effectLst>
              <a:cs typeface="Arial"/>
            </a:endParaRPr>
          </a:p>
        </p:txBody>
      </p:sp>
      <p:pic>
        <p:nvPicPr>
          <p:cNvPr id="14" name="Picture 15" descr="dc7140e2b2a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34" y="5589240"/>
            <a:ext cx="878372" cy="1268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4249" y="41960"/>
            <a:ext cx="1519751" cy="18028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620" y="1874947"/>
            <a:ext cx="4607855" cy="34558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687" y="1673425"/>
            <a:ext cx="3888431" cy="51845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3131841" y="901496"/>
            <a:ext cx="324036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ru-RU" sz="2400" b="1" dirty="0" smtClean="0">
              <a:ln w="11430"/>
              <a:gradFill>
                <a:gsLst>
                  <a:gs pos="0">
                    <a:srgbClr val="3333CC">
                      <a:tint val="70000"/>
                      <a:satMod val="245000"/>
                    </a:srgbClr>
                  </a:gs>
                  <a:gs pos="75000">
                    <a:srgbClr val="3333CC">
                      <a:tint val="90000"/>
                      <a:shade val="60000"/>
                      <a:satMod val="240000"/>
                    </a:srgbClr>
                  </a:gs>
                  <a:gs pos="100000">
                    <a:srgbClr val="3333CC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lvl="0" algn="ctr"/>
            <a:r>
              <a:rPr lang="ru-RU" sz="2800" b="1" dirty="0" smtClean="0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Центр природы</a:t>
            </a:r>
            <a:endParaRPr lang="ru-RU" sz="2800" b="1" dirty="0">
              <a:ln w="11430"/>
              <a:solidFill>
                <a:schemeClr val="accent1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1404298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409" name="Object 1"/>
          <p:cNvGraphicFramePr>
            <a:graphicFrameLocks noChangeAspect="1"/>
          </p:cNvGraphicFramePr>
          <p:nvPr/>
        </p:nvGraphicFramePr>
        <p:xfrm>
          <a:off x="900113" y="3060700"/>
          <a:ext cx="6180137" cy="1338263"/>
        </p:xfrm>
        <a:graphic>
          <a:graphicData uri="http://schemas.openxmlformats.org/presentationml/2006/ole">
            <p:oleObj spid="_x0000_s15371" r:id="rId4" imgW="6119280" imgH="1077840" progId="">
              <p:embed/>
            </p:oleObj>
          </a:graphicData>
        </a:graphic>
      </p:graphicFrame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3999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7417" name="Text Box 9"/>
          <p:cNvSpPr txBox="1">
            <a:spLocks noChangeArrowheads="1"/>
          </p:cNvSpPr>
          <p:nvPr/>
        </p:nvSpPr>
        <p:spPr bwMode="auto">
          <a:xfrm>
            <a:off x="3617913" y="3365500"/>
            <a:ext cx="1579562" cy="40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108000" tIns="63000" rIns="108000" bIns="63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5pPr>
            <a:lvl6pPr defTabSz="449263" fontAlgn="base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6pPr>
            <a:lvl7pPr defTabSz="449263" fontAlgn="base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7pPr>
            <a:lvl8pPr defTabSz="449263" fontAlgn="base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8pPr>
            <a:lvl9pPr defTabSz="449263" fontAlgn="base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Lucida Sans Unicode" pitchFamily="34" charset="0"/>
                <a:cs typeface="Lucida Sans Unicode" pitchFamily="34" charset="0"/>
              </a:defRPr>
            </a:lvl9pPr>
          </a:lstStyle>
          <a:p>
            <a:pPr defTabSz="449263" fontAlgn="base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en-GB" altLang="ru-RU" smtClean="0">
                <a:latin typeface="Impact" pitchFamily="34" charset="0"/>
              </a:rPr>
              <a:t> </a:t>
            </a:r>
          </a:p>
        </p:txBody>
      </p:sp>
      <p:pic>
        <p:nvPicPr>
          <p:cNvPr id="17418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0"/>
            <a:ext cx="6243605" cy="914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419" name="WordArt 11"/>
          <p:cNvSpPr>
            <a:spLocks noChangeArrowheads="1" noChangeShapeType="1" noTextEdit="1"/>
          </p:cNvSpPr>
          <p:nvPr/>
        </p:nvSpPr>
        <p:spPr bwMode="auto">
          <a:xfrm>
            <a:off x="1335814" y="203876"/>
            <a:ext cx="5603024" cy="35032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449263" fontAlgn="base">
              <a:lnSpc>
                <a:spcPct val="8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</a:pPr>
            <a:r>
              <a:rPr lang="ru-RU" altLang="ru-RU" sz="3200" b="1" kern="0" dirty="0" smtClean="0">
                <a:solidFill>
                  <a:srgbClr val="006666"/>
                </a:solidFill>
                <a:ea typeface="+mj-ea"/>
                <a:cs typeface="Arial"/>
              </a:rPr>
              <a:t>Познавательное развитие</a:t>
            </a:r>
            <a:endParaRPr lang="ru-RU" sz="3600" b="1" kern="10" dirty="0" smtClean="0">
              <a:ln w="12600">
                <a:solidFill>
                  <a:srgbClr val="3333CC"/>
                </a:solidFill>
                <a:miter lim="800000"/>
                <a:headEnd/>
                <a:tailEnd/>
              </a:ln>
              <a:solidFill>
                <a:srgbClr val="B2B2B2">
                  <a:alpha val="50000"/>
                </a:srgbClr>
              </a:solidFill>
              <a:effectLst>
                <a:outerShdw dist="40186" dir="1096358" algn="ctr" rotWithShape="0">
                  <a:srgbClr val="9999FF"/>
                </a:outerShdw>
              </a:effectLst>
              <a:cs typeface="Arial"/>
            </a:endParaRPr>
          </a:p>
        </p:txBody>
      </p:sp>
      <p:pic>
        <p:nvPicPr>
          <p:cNvPr id="14" name="Picture 15" descr="dc7140e2b2a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442" y="5589240"/>
            <a:ext cx="878372" cy="1268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6665" y="0"/>
            <a:ext cx="1487335" cy="17448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1" b="-2924"/>
          <a:stretch/>
        </p:blipFill>
        <p:spPr>
          <a:xfrm>
            <a:off x="577276" y="729465"/>
            <a:ext cx="5416805" cy="26550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2190" y="2071678"/>
            <a:ext cx="3111810" cy="4643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1195344" y="682984"/>
            <a:ext cx="426353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000" b="1" dirty="0" smtClean="0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 стране геометрических фигур</a:t>
            </a:r>
            <a:endParaRPr lang="ru-RU" sz="2000" b="1" dirty="0">
              <a:ln w="11430"/>
              <a:solidFill>
                <a:schemeClr val="accent1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357950" y="1785926"/>
            <a:ext cx="26162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000" b="1" dirty="0" smtClean="0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Мини-лаборатория</a:t>
            </a:r>
            <a:endParaRPr lang="ru-RU" sz="2000" b="1" dirty="0">
              <a:ln w="11430"/>
              <a:solidFill>
                <a:schemeClr val="accent1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673" y="3241320"/>
            <a:ext cx="4948462" cy="37113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3109486" y="6273810"/>
            <a:ext cx="259641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2000" b="1" dirty="0" smtClean="0">
                <a:ln w="11430"/>
                <a:solidFill>
                  <a:schemeClr val="accent1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экспериментируем</a:t>
            </a:r>
            <a:endParaRPr lang="ru-RU" sz="2000" b="1" dirty="0">
              <a:ln w="11430"/>
              <a:solidFill>
                <a:schemeClr val="accent1">
                  <a:lumMod val="5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350927087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Оформление по умолчанию">
      <a:majorFont>
        <a:latin typeface="Arial"/>
        <a:ea typeface="Lucida Sans Unicode"/>
        <a:cs typeface="Lucida Sans Unicode"/>
      </a:majorFont>
      <a:minorFont>
        <a:latin typeface="Arial"/>
        <a:ea typeface="Lucida Sans Unicode"/>
        <a:cs typeface="Lucida Sans Unicode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81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Arial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Lucida Sans Unicode" pitchFamily="34" charset="0"/>
            <a:cs typeface="Lucida Sans Unicode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81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Arial" charset="0"/>
          <a:buNone/>
          <a:tabLst/>
          <a:defRPr kumimoji="0" lang="en-GB" altLang="ru-RU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  <a:ea typeface="Lucida Sans Unicode" pitchFamily="34" charset="0"/>
            <a:cs typeface="Lucida Sans Unicode" pitchFamily="34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431</TotalTime>
  <Words>219</Words>
  <Application>Microsoft Office PowerPoint</Application>
  <PresentationFormat>Экран (4:3)</PresentationFormat>
  <Paragraphs>72</Paragraphs>
  <Slides>15</Slides>
  <Notes>13</Notes>
  <HiddenSlides>0</HiddenSlides>
  <MMClips>0</MMClips>
  <ScaleCrop>false</ScaleCrop>
  <HeadingPairs>
    <vt:vector size="6" baseType="variant">
      <vt:variant>
        <vt:lpstr>Тема</vt:lpstr>
      </vt:variant>
      <vt:variant>
        <vt:i4>2</vt:i4>
      </vt:variant>
      <vt:variant>
        <vt:lpstr>Внедренные серверы OLE</vt:lpstr>
      </vt:variant>
      <vt:variant>
        <vt:i4>0</vt:i4>
      </vt:variant>
      <vt:variant>
        <vt:lpstr>Заголовки слайдов</vt:lpstr>
      </vt:variant>
      <vt:variant>
        <vt:i4>15</vt:i4>
      </vt:variant>
    </vt:vector>
  </HeadingPairs>
  <TitlesOfParts>
    <vt:vector size="17" baseType="lpstr">
      <vt:lpstr>1_Тема Office</vt:lpstr>
      <vt:lpstr>Оформление по умолчанию</vt:lpstr>
      <vt:lpstr>Муниципальное дошкольное образовательное учреждение  детский сад №7 «Золотой ключик» структурное подразделение семейный детский сад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дошкольное образовательное учреждение  детский сад №7 «Золотой ключик» структурное подразделение семейный детский сад</dc:title>
  <dc:creator>влад</dc:creator>
  <cp:lastModifiedBy>пк</cp:lastModifiedBy>
  <cp:revision>47</cp:revision>
  <dcterms:created xsi:type="dcterms:W3CDTF">2015-10-18T20:51:16Z</dcterms:created>
  <dcterms:modified xsi:type="dcterms:W3CDTF">2016-01-02T11:25:47Z</dcterms:modified>
</cp:coreProperties>
</file>