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8" r:id="rId2"/>
    <p:sldId id="289" r:id="rId3"/>
    <p:sldId id="294" r:id="rId4"/>
    <p:sldId id="295" r:id="rId5"/>
    <p:sldId id="296" r:id="rId6"/>
    <p:sldId id="277" r:id="rId7"/>
    <p:sldId id="290" r:id="rId8"/>
    <p:sldId id="298" r:id="rId9"/>
    <p:sldId id="299" r:id="rId10"/>
    <p:sldId id="291" r:id="rId11"/>
    <p:sldId id="292" r:id="rId12"/>
    <p:sldId id="300" r:id="rId13"/>
    <p:sldId id="301" r:id="rId14"/>
    <p:sldId id="30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719" autoAdjust="0"/>
  </p:normalViewPr>
  <p:slideViewPr>
    <p:cSldViewPr>
      <p:cViewPr varScale="1">
        <p:scale>
          <a:sx n="75" d="100"/>
          <a:sy n="75" d="100"/>
        </p:scale>
        <p:origin x="-10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allpage.ru/imgbig/wallpapers_27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i.ytimg.com/vi/N9Icp9Y2lB4/maxresdefault.jpg"/>
          <p:cNvPicPr>
            <a:picLocks noChangeAspect="1" noChangeArrowheads="1"/>
          </p:cNvPicPr>
          <p:nvPr/>
        </p:nvPicPr>
        <p:blipFill>
          <a:blip r:embed="rId3" cstate="print"/>
          <a:srcRect l="3301" t="5208" r="2948"/>
          <a:stretch>
            <a:fillRect/>
          </a:stretch>
        </p:blipFill>
        <p:spPr bwMode="auto">
          <a:xfrm>
            <a:off x="214282" y="285728"/>
            <a:ext cx="8723127" cy="60328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767007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Проект «В гости к нам пришла   матрешка».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              Возраст детей : 2-3 года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       Подготовила и провела : Кузьмина          Ирина  Ивановна                                воспитатель  первой категории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 	МБДОУ «</a:t>
            </a:r>
            <a:r>
              <a:rPr lang="ru-RU" dirty="0" err="1" smtClean="0">
                <a:solidFill>
                  <a:srgbClr val="FF0000"/>
                </a:solidFill>
              </a:rPr>
              <a:t>Северяночка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</a:t>
            </a:r>
          </a:p>
          <a:p>
            <a:r>
              <a:rPr lang="ru-RU" smtClean="0">
                <a:solidFill>
                  <a:srgbClr val="FF0000"/>
                </a:solidFill>
              </a:rPr>
              <a:t>                                 </a:t>
            </a:r>
            <a:r>
              <a:rPr lang="ru-RU" smtClean="0">
                <a:solidFill>
                  <a:srgbClr val="FF0000"/>
                </a:solidFill>
              </a:rPr>
              <a:t>2018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arstyle.org/uploads/posts/2010-01/1264475964_1260805425_izobrazhenie-v-fon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265080"/>
            <a:ext cx="9144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развитие.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14480" y="2495929"/>
            <a:ext cx="5643602" cy="2385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Мы- матрешки, маленькие крошки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Развлечение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Матрешка в гостях у детей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Игровое упражнение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Найди, где спряталась матрешка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Подвижная игра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Догони  матрешку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Физкультминутка «Научи матрёшку»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Пальчиковая гимнастика «Мы -веселые матрешки».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D:\Работа 2017\мое\моя матешка\матрешкафото\DSC03475.JPG"/>
          <p:cNvPicPr/>
          <p:nvPr/>
        </p:nvPicPr>
        <p:blipFill>
          <a:blip r:embed="rId3" cstate="print"/>
          <a:srcRect t="10470" r="4276"/>
          <a:stretch>
            <a:fillRect/>
          </a:stretch>
        </p:blipFill>
        <p:spPr bwMode="auto">
          <a:xfrm>
            <a:off x="5929322" y="4500570"/>
            <a:ext cx="3084293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:\Работа 2017\мое\моя матешка\матрешкафото\DSC03473.JPG"/>
          <p:cNvPicPr/>
          <p:nvPr/>
        </p:nvPicPr>
        <p:blipFill>
          <a:blip r:embed="rId4" cstate="print"/>
          <a:srcRect l="22608" t="31624"/>
          <a:stretch>
            <a:fillRect/>
          </a:stretch>
        </p:blipFill>
        <p:spPr bwMode="auto">
          <a:xfrm>
            <a:off x="142844" y="785794"/>
            <a:ext cx="235745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:\Работа 2017\мое\моя матешка\матрешкафото\DSC03482.JPG"/>
          <p:cNvPicPr/>
          <p:nvPr/>
        </p:nvPicPr>
        <p:blipFill>
          <a:blip r:embed="rId5" cstate="print"/>
          <a:srcRect l="15348" t="25738" r="13449" b="9705"/>
          <a:stretch>
            <a:fillRect/>
          </a:stretch>
        </p:blipFill>
        <p:spPr bwMode="auto">
          <a:xfrm>
            <a:off x="142844" y="4500570"/>
            <a:ext cx="3039596" cy="2209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E:\моя матешка\матрешкафото\DSC03477.JPG"/>
          <p:cNvPicPr>
            <a:picLocks noChangeAspect="1" noChangeArrowheads="1"/>
          </p:cNvPicPr>
          <p:nvPr/>
        </p:nvPicPr>
        <p:blipFill>
          <a:blip r:embed="rId6" cstate="print"/>
          <a:srcRect l="9652" t="37342" r="26266"/>
          <a:stretch>
            <a:fillRect/>
          </a:stretch>
        </p:blipFill>
        <p:spPr bwMode="auto">
          <a:xfrm>
            <a:off x="6072198" y="785794"/>
            <a:ext cx="2883492" cy="2114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arstyle.org/uploads/posts/2010-01/1264475964_1260805425_izobrazhenie-v-fon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55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642918"/>
            <a:ext cx="8786874" cy="448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1.Консультация  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Русская народная матрешка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2.Задание на дом:  Совместная деятельность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мамой дома не скучали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Мы матрешек рисовали!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3.Беседы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игрушки необходимо покупать детям 2-3 лет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проекта дети получили  элементарные представления о народной игрушке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русской матрешке. Проявили активность в разных видах деятельности, а так же приобрели навыки пользования игрушкой и различными игровыми действиями  с матрёшкой, которая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вызывала у детей радость, интерес и эмоциональный подъем. 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Наблюдалось улучшение работы по взаимодействию с родителями, активизировалась позиция родителей как участников педагогического процесса детского сада.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Продукты  проекта :</a:t>
            </a: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консультация для родителей «Русская народная матрешка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с родителями.</a:t>
            </a:r>
            <a:endParaRPr lang="ru-RU" sz="1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071678"/>
            <a:ext cx="9144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 №3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Результаты проекта.</a:t>
            </a:r>
            <a:endParaRPr lang="ru-RU" sz="1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9" name="Рисунок 8" descr="D:\Работа 2017\мое\моя матешка\матрешкафото\DSC03557.JPG"/>
          <p:cNvPicPr/>
          <p:nvPr/>
        </p:nvPicPr>
        <p:blipFill>
          <a:blip r:embed="rId3" cstate="print"/>
          <a:srcRect l="4971" t="5342"/>
          <a:stretch>
            <a:fillRect/>
          </a:stretch>
        </p:blipFill>
        <p:spPr bwMode="auto">
          <a:xfrm>
            <a:off x="4000496" y="5072074"/>
            <a:ext cx="2071702" cy="16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arstyle.org/uploads/posts/2010-01/1264475964_1260805425_izobrazhenie-v-fon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55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85729"/>
            <a:ext cx="9001156" cy="140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детских работ:«У сестричек, у матрешек,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Сарафанчики в цветочек.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Разноцветные платочки,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Нарумяненные щечки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</a:endParaRPr>
          </a:p>
        </p:txBody>
      </p:sp>
      <p:pic>
        <p:nvPicPr>
          <p:cNvPr id="6" name="Рисунок 5" descr="D:\Работа 2017\мое\моя матешка\матрешкафото\DSC03490.JPG"/>
          <p:cNvPicPr/>
          <p:nvPr/>
        </p:nvPicPr>
        <p:blipFill>
          <a:blip r:embed="rId3" cstate="print"/>
          <a:srcRect b="15118"/>
          <a:stretch>
            <a:fillRect/>
          </a:stretch>
        </p:blipFill>
        <p:spPr bwMode="auto">
          <a:xfrm>
            <a:off x="642910" y="1857364"/>
            <a:ext cx="7500990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arstyle.org/uploads/posts/2010-01/1264475964_1260805425_izobrazhenie-v-fon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553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142852"/>
            <a:ext cx="664371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совместных работ: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 с мамой не скучали,</a:t>
            </a:r>
            <a:endParaRPr lang="ru-RU" sz="11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Мы матрешек рисовали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100" dirty="0" smtClean="0">
              <a:latin typeface="Arial" pitchFamily="34" charset="0"/>
            </a:endParaRPr>
          </a:p>
        </p:txBody>
      </p:sp>
      <p:pic>
        <p:nvPicPr>
          <p:cNvPr id="7" name="Рисунок 6" descr="D:\Работа 2017\мое\моя матешка\матрешкафото\DSC03562.JPG"/>
          <p:cNvPicPr/>
          <p:nvPr/>
        </p:nvPicPr>
        <p:blipFill>
          <a:blip r:embed="rId3" cstate="print"/>
          <a:srcRect l="28541" t="22650" r="24479"/>
          <a:stretch>
            <a:fillRect/>
          </a:stretch>
        </p:blipFill>
        <p:spPr bwMode="auto">
          <a:xfrm>
            <a:off x="357158" y="1285860"/>
            <a:ext cx="192882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:\Работа 2017\мое\моя матешка\матрешкафото\фото Тюрюковых\IMG-20180201-WA00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214422"/>
            <a:ext cx="200026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:\Работа 2017\мое\моя матешка\матрешкафото\DSC03563.JPG"/>
          <p:cNvPicPr/>
          <p:nvPr/>
        </p:nvPicPr>
        <p:blipFill>
          <a:blip r:embed="rId5" cstate="print"/>
          <a:srcRect t="2564" r="2993"/>
          <a:stretch>
            <a:fillRect/>
          </a:stretch>
        </p:blipFill>
        <p:spPr bwMode="auto">
          <a:xfrm>
            <a:off x="2357422" y="3929066"/>
            <a:ext cx="3500462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allpage.ru/imgbig/wallpapers_27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2844" y="1648558"/>
            <a:ext cx="87868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allpage.ru/imgbig/wallpapers_27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2844" y="357166"/>
            <a:ext cx="878687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«В гости к нам пришла матрешка».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познавательно-творческий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краткосрочный (1 неделя)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Матрешка.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дети 2-3 лет, взрослые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моя матешка\матрешкафото\DSC03348.JPG"/>
          <p:cNvPicPr>
            <a:picLocks noChangeAspect="1" noChangeArrowheads="1"/>
          </p:cNvPicPr>
          <p:nvPr/>
        </p:nvPicPr>
        <p:blipFill>
          <a:blip r:embed="rId3" cstate="print"/>
          <a:srcRect l="32199" t="15190"/>
          <a:stretch>
            <a:fillRect/>
          </a:stretch>
        </p:blipFill>
        <p:spPr bwMode="auto">
          <a:xfrm>
            <a:off x="285720" y="3143248"/>
            <a:ext cx="3581404" cy="3359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E:\моя матешка\матрешкафото\DSC03405.JPG"/>
          <p:cNvPicPr>
            <a:picLocks noChangeAspect="1" noChangeArrowheads="1"/>
          </p:cNvPicPr>
          <p:nvPr/>
        </p:nvPicPr>
        <p:blipFill>
          <a:blip r:embed="rId4" cstate="print"/>
          <a:srcRect l="7278" t="5696"/>
          <a:stretch>
            <a:fillRect/>
          </a:stretch>
        </p:blipFill>
        <p:spPr bwMode="auto">
          <a:xfrm>
            <a:off x="4572000" y="3143248"/>
            <a:ext cx="4281486" cy="3265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allpage.ru/imgbig/wallpapers_27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214290"/>
            <a:ext cx="857256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Матрешка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старинная русская забава. Она считается не только замечательным сувениром, но и интересной развивающей игрушкой для малыша. Игра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основная форма существования ребенка, она занимает большую часть времени, которую он бодрствует. Именно  в процессе игры малыш познает мир, открывает для себя много нового и интересного. Матрешка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одна из первых игрушек для малыша. Большим достоинством ее является то, что она безопасна, так как матрешка изготовлена из дерева и не имеет острых углов. Матрешка, несмотря на свою простоту, помогает    развивать мелкую моторику, чувство формы и цвета, а также воспитывает усидчивость.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D:\Работа 2017\мое\моя матешка\матрешкафото\DSC03367.JPG"/>
          <p:cNvPicPr/>
          <p:nvPr/>
        </p:nvPicPr>
        <p:blipFill>
          <a:blip r:embed="rId3" cstate="print"/>
          <a:srcRect l="11865" t="27991" b="4274"/>
          <a:stretch>
            <a:fillRect/>
          </a:stretch>
        </p:blipFill>
        <p:spPr bwMode="auto">
          <a:xfrm>
            <a:off x="2428860" y="3571876"/>
            <a:ext cx="4572032" cy="2776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allpage.ru/imgbig/wallpapers_27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214290"/>
            <a:ext cx="857256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Игровая ситуация: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Дуйте в дудки, бейте в ложки !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В гости к нам пришли матрешки.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Матрешки деревянные,</a:t>
            </a:r>
            <a:endParaRPr lang="ru-RU" sz="1100" dirty="0" smtClean="0">
              <a:latin typeface="Arial" pitchFamily="34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Матрешечки  румяные»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посмотрите, какая красавица к нам пришла! Это матрешка! А где же ее подружки - сестрички? Спрятались?  Скажем вместе: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Матрешка, матрешка, откройся немножко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интерес к народным игрушкам через ознакомление с матрешкой и организацию продуктивной деятельности, развитие детского творчества; привлечь родителей к тесному сотрудничеству в проектной деятельности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Ознакомить детей с народной игрушкой матрешкой;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индивидуальные эмоциональные проявления во всех видах деятельности;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умение видеть красоту народной игрушки;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Осуществлять нравственное развитие ребенка;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речь: обогащать и активизировать словарь.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мелкую моторику рук.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https://i.ytimg.com/vi/-EdlFNRdIIk/maxresdefault.jpg"/>
          <p:cNvPicPr>
            <a:picLocks noChangeAspect="1" noChangeArrowheads="1"/>
          </p:cNvPicPr>
          <p:nvPr/>
        </p:nvPicPr>
        <p:blipFill>
          <a:blip r:embed="rId3" cstate="print"/>
          <a:srcRect l="23729" t="51657" r="3390"/>
          <a:stretch>
            <a:fillRect/>
          </a:stretch>
        </p:blipFill>
        <p:spPr bwMode="auto">
          <a:xfrm>
            <a:off x="6286512" y="5286388"/>
            <a:ext cx="2857488" cy="1371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allpage.ru/imgbig/wallpapers_27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70284"/>
            <a:ext cx="864399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Ожидаемый результат: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получат элементарные представления о народной игрушке – русской матрешке;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Будут проявлять  активность в разных видах деятельности;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Приобретут навыки пользования игрушкой и различными игровыми действиями  с матрёшкой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реализации  проекта: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№1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-беседы с родителями на тему проекта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выбор темы проекта, постановка целей, задач.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-подбор методического материала, литературы по данной теме.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-подбор дидактических игр, иллюстраций, приобретение материалов для проекта;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-создание условий для организации  игрового пространства в групповой комнате.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Этап №2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Работа 2017\мое\моя матешка\матрешкафото\DSC03504.JPG"/>
          <p:cNvPicPr/>
          <p:nvPr/>
        </p:nvPicPr>
        <p:blipFill>
          <a:blip r:embed="rId3" cstate="print"/>
          <a:srcRect l="4329" t="18803" r="1709" b="4227"/>
          <a:stretch>
            <a:fillRect/>
          </a:stretch>
        </p:blipFill>
        <p:spPr bwMode="auto">
          <a:xfrm>
            <a:off x="5357818" y="4500570"/>
            <a:ext cx="3563915" cy="219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arstyle.org/uploads/posts/2010-01/1264475964_1260805425_izobrazhenie-v-fon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55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Познавательное развитие.</a:t>
            </a:r>
            <a:endParaRPr lang="ru-RU" sz="32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049137"/>
            <a:ext cx="8858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2143116"/>
            <a:ext cx="5715040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Фэмп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«Матрешка»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Конструирование «Строим домик для матрешки», «Скамейка для матрешки»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Плоскостное моделирование «Матрешка гуляет по дорожке».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«Собираем матрешке бусы».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Игровое упражнение «Найди, где спряталась матрешка»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«Что матрешка рассказывает о себе?»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«Матрешка спряталась»(сухой бассейн)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9" name="Рисунок 8" descr="D:\Работа 2017\мое\моя матешка\матрешкафото\DSC03343.JPG"/>
          <p:cNvPicPr/>
          <p:nvPr/>
        </p:nvPicPr>
        <p:blipFill>
          <a:blip r:embed="rId3" cstate="print"/>
          <a:srcRect l="27258" t="24145"/>
          <a:stretch>
            <a:fillRect/>
          </a:stretch>
        </p:blipFill>
        <p:spPr bwMode="auto">
          <a:xfrm>
            <a:off x="3643306" y="857232"/>
            <a:ext cx="1975108" cy="1228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D:\Работа 2017\мое\моя матешка\матрешкафото\DSC03367.JPG"/>
          <p:cNvPicPr/>
          <p:nvPr/>
        </p:nvPicPr>
        <p:blipFill>
          <a:blip r:embed="rId4" cstate="print"/>
          <a:srcRect l="11865" t="27991" b="4274"/>
          <a:stretch>
            <a:fillRect/>
          </a:stretch>
        </p:blipFill>
        <p:spPr bwMode="auto">
          <a:xfrm>
            <a:off x="3143240" y="4643446"/>
            <a:ext cx="3286116" cy="200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D:\Работа 2017\мое\моя матешка\матрешкафото\DSC03383.JPG"/>
          <p:cNvPicPr/>
          <p:nvPr/>
        </p:nvPicPr>
        <p:blipFill>
          <a:blip r:embed="rId5" cstate="print"/>
          <a:srcRect l="7857" r="3314" b="2137"/>
          <a:stretch>
            <a:fillRect/>
          </a:stretch>
        </p:blipFill>
        <p:spPr bwMode="auto">
          <a:xfrm>
            <a:off x="7072330" y="785795"/>
            <a:ext cx="2071670" cy="1714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D:\Работа 2017\мое\моя матешка\матрешкафото\DSC03404.JPG"/>
          <p:cNvPicPr/>
          <p:nvPr/>
        </p:nvPicPr>
        <p:blipFill>
          <a:blip r:embed="rId6" cstate="print"/>
          <a:srcRect l="18920" r="15981" b="3205"/>
          <a:stretch>
            <a:fillRect/>
          </a:stretch>
        </p:blipFill>
        <p:spPr bwMode="auto">
          <a:xfrm>
            <a:off x="214282" y="4429132"/>
            <a:ext cx="214314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3" descr="D:\Работа 2017\мое\моя матешка\матрешкафото\DSC03322.JPG"/>
          <p:cNvPicPr>
            <a:picLocks noChangeAspect="1" noChangeArrowheads="1"/>
          </p:cNvPicPr>
          <p:nvPr/>
        </p:nvPicPr>
        <p:blipFill>
          <a:blip r:embed="rId7" cstate="print"/>
          <a:srcRect l="21519" t="7278" r="20332"/>
          <a:stretch>
            <a:fillRect/>
          </a:stretch>
        </p:blipFill>
        <p:spPr bwMode="auto">
          <a:xfrm>
            <a:off x="7143768" y="4496792"/>
            <a:ext cx="1785950" cy="2135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D:\Работа 2017\мое\моя матешка\матрешкафото\DSC0344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857232"/>
            <a:ext cx="171451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arstyle.org/uploads/posts/2010-01/1264475964_1260805425_izobrazhenie-v-fon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Речевое развитие.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428860" y="2460775"/>
            <a:ext cx="607223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7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гости к нам пришла матрешка»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7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«Матрешка».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7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 «Здравствуйте матрешки»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7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стихотворений: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Н.Колмаковой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«Как у нашей матрешки», В.Берестов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Матрешкины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7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иллюстраций «Матрешки расписные»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Работа 2017\мое\моя матешка\матрешкафото\DSC03327.JPG"/>
          <p:cNvPicPr/>
          <p:nvPr/>
        </p:nvPicPr>
        <p:blipFill>
          <a:blip r:embed="rId3" cstate="print"/>
          <a:srcRect l="23250" t="7265"/>
          <a:stretch>
            <a:fillRect/>
          </a:stretch>
        </p:blipFill>
        <p:spPr bwMode="auto">
          <a:xfrm>
            <a:off x="0" y="4143380"/>
            <a:ext cx="2857520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:\Работа 2017\мое\моя матешка\матрешкафото\DSC03399.JPG"/>
          <p:cNvPicPr/>
          <p:nvPr/>
        </p:nvPicPr>
        <p:blipFill>
          <a:blip r:embed="rId4" cstate="print"/>
          <a:srcRect t="6838"/>
          <a:stretch>
            <a:fillRect/>
          </a:stretch>
        </p:blipFill>
        <p:spPr bwMode="auto">
          <a:xfrm>
            <a:off x="5500694" y="4429125"/>
            <a:ext cx="3474331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:\Работа 2017\мое\моя матешка\матрешкафото\DSC03403.JPG"/>
          <p:cNvPicPr/>
          <p:nvPr/>
        </p:nvPicPr>
        <p:blipFill>
          <a:blip r:embed="rId5" cstate="print"/>
          <a:srcRect l="19081" t="5342" r="19989" b="5556"/>
          <a:stretch>
            <a:fillRect/>
          </a:stretch>
        </p:blipFill>
        <p:spPr bwMode="auto">
          <a:xfrm>
            <a:off x="0" y="1142984"/>
            <a:ext cx="2357454" cy="2381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:\Работа 2017\мое\моя матешка\матрешкафото\DSC034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214422"/>
            <a:ext cx="2400300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arstyle.org/uploads/posts/2010-01/1264475964_1260805425_izobrazhenie-v-fon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07668"/>
            <a:ext cx="9144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Художественно-эстетическое развитие.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 rot="10800000" flipV="1">
            <a:off x="1357290" y="1071546"/>
            <a:ext cx="685805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Музыкальная игра «Матрёшки танцуют» </a:t>
            </a:r>
            <a:endParaRPr kumimoji="0" lang="ru-RU" sz="11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Хоровод «Мы - Матрёшки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</p:txBody>
      </p:sp>
      <p:pic>
        <p:nvPicPr>
          <p:cNvPr id="9" name="Рисунок 8" descr="D:\Работа 2017\мое\моя матешка\матрешкафото\DSC03378.JPG"/>
          <p:cNvPicPr/>
          <p:nvPr/>
        </p:nvPicPr>
        <p:blipFill>
          <a:blip r:embed="rId3" cstate="print"/>
          <a:srcRect l="36077" t="30128" r="13137"/>
          <a:stretch>
            <a:fillRect/>
          </a:stretch>
        </p:blipFill>
        <p:spPr bwMode="auto">
          <a:xfrm>
            <a:off x="6143636" y="2000240"/>
            <a:ext cx="264320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:\Работа 2017\мое\моя матешка\матрешкафото\DSC03451.JPG"/>
          <p:cNvPicPr/>
          <p:nvPr/>
        </p:nvPicPr>
        <p:blipFill>
          <a:blip r:embed="rId4" cstate="print"/>
          <a:srcRect l="27900" t="29915" r="34260" b="2350"/>
          <a:stretch>
            <a:fillRect/>
          </a:stretch>
        </p:blipFill>
        <p:spPr bwMode="auto">
          <a:xfrm>
            <a:off x="214282" y="2000240"/>
            <a:ext cx="2500330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D:\Работа 2017\мое\моя матешка\матрешкафото\DSC03461.JPG"/>
          <p:cNvPicPr/>
          <p:nvPr/>
        </p:nvPicPr>
        <p:blipFill>
          <a:blip r:embed="rId5" cstate="print"/>
          <a:srcRect l="7857" t="9402"/>
          <a:stretch>
            <a:fillRect/>
          </a:stretch>
        </p:blipFill>
        <p:spPr bwMode="auto">
          <a:xfrm>
            <a:off x="2857488" y="4071942"/>
            <a:ext cx="3286148" cy="2431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arstyle.org/uploads/posts/2010-01/1264475964_1260805425_izobrazhenie-v-fon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5531"/>
          </a:xfrm>
          <a:prstGeom prst="rect">
            <a:avLst/>
          </a:prstGeom>
          <a:noFill/>
        </p:spPr>
      </p:pic>
      <p:pic>
        <p:nvPicPr>
          <p:cNvPr id="4" name="Рисунок 3" descr="D:\Работа 2017\мое\моя матешка\матрешкафото\DSC03488.JPG"/>
          <p:cNvPicPr/>
          <p:nvPr/>
        </p:nvPicPr>
        <p:blipFill>
          <a:blip r:embed="rId3" cstate="print"/>
          <a:srcRect l="19241" r="30572"/>
          <a:stretch>
            <a:fillRect/>
          </a:stretch>
        </p:blipFill>
        <p:spPr bwMode="auto">
          <a:xfrm>
            <a:off x="6858016" y="214291"/>
            <a:ext cx="200026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:\Работа 2017\мое\моя матешка\матрешкафото\DSC03491.JPG"/>
          <p:cNvPicPr/>
          <p:nvPr/>
        </p:nvPicPr>
        <p:blipFill>
          <a:blip r:embed="rId4" cstate="print"/>
          <a:srcRect b="27938"/>
          <a:stretch>
            <a:fillRect/>
          </a:stretch>
        </p:blipFill>
        <p:spPr bwMode="auto">
          <a:xfrm>
            <a:off x="2071670" y="1000109"/>
            <a:ext cx="300039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224" y="428604"/>
            <a:ext cx="572791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Лепка 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Строим домик для матрешки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567946"/>
            <a:ext cx="657229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 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Украсим матрешкам сарафан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2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8" name="Рисунок 7" descr="D:\Работа 2017\мое\моя матешка\матрешкафото\DSC03433.JPG"/>
          <p:cNvPicPr/>
          <p:nvPr/>
        </p:nvPicPr>
        <p:blipFill>
          <a:blip r:embed="rId5" cstate="print"/>
          <a:srcRect l="38803" t="28846" r="18867"/>
          <a:stretch>
            <a:fillRect/>
          </a:stretch>
        </p:blipFill>
        <p:spPr bwMode="auto">
          <a:xfrm>
            <a:off x="500034" y="4286256"/>
            <a:ext cx="1949925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:\Работа 2017\мое\моя матешка\матрешкафото\DSC03419.JPG"/>
          <p:cNvPicPr/>
          <p:nvPr/>
        </p:nvPicPr>
        <p:blipFill>
          <a:blip r:embed="rId6" cstate="print"/>
          <a:srcRect l="42170" t="17308" r="21146" b="16667"/>
          <a:stretch>
            <a:fillRect/>
          </a:stretch>
        </p:blipFill>
        <p:spPr bwMode="auto">
          <a:xfrm>
            <a:off x="7000892" y="4357694"/>
            <a:ext cx="1571636" cy="2070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:\Работа 2017\мое\моя матешка\матрешкафото\DSC03427.JPG"/>
          <p:cNvPicPr/>
          <p:nvPr/>
        </p:nvPicPr>
        <p:blipFill>
          <a:blip r:embed="rId7" cstate="print"/>
          <a:srcRect l="33832" t="33547" r="34260" b="5983"/>
          <a:stretch>
            <a:fillRect/>
          </a:stretch>
        </p:blipFill>
        <p:spPr bwMode="auto">
          <a:xfrm>
            <a:off x="3786182" y="4286256"/>
            <a:ext cx="1628775" cy="2316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708</Words>
  <Application>Microsoft Office PowerPoint</Application>
  <PresentationFormat>Экран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59</cp:revision>
  <dcterms:modified xsi:type="dcterms:W3CDTF">2018-05-20T08:02:18Z</dcterms:modified>
</cp:coreProperties>
</file>