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1" r:id="rId4"/>
    <p:sldId id="262" r:id="rId5"/>
    <p:sldId id="263" r:id="rId6"/>
    <p:sldId id="268" r:id="rId7"/>
    <p:sldId id="264" r:id="rId8"/>
    <p:sldId id="265" r:id="rId9"/>
    <p:sldId id="269" r:id="rId10"/>
    <p:sldId id="287" r:id="rId11"/>
    <p:sldId id="272" r:id="rId12"/>
    <p:sldId id="270" r:id="rId13"/>
    <p:sldId id="273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8" r:id="rId22"/>
    <p:sldId id="282" r:id="rId23"/>
    <p:sldId id="285" r:id="rId24"/>
    <p:sldId id="286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92601" autoAdjust="0"/>
  </p:normalViewPr>
  <p:slideViewPr>
    <p:cSldViewPr snapToGrid="0">
      <p:cViewPr varScale="1">
        <p:scale>
          <a:sx n="40" d="100"/>
          <a:sy n="40" d="100"/>
        </p:scale>
        <p:origin x="6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2A4B-0AFE-4552-8AB8-04CF853B7A78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C76C-80B0-464A-BBB6-05B5B128B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9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C76C-80B0-464A-BBB6-05B5B128B9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2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0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9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5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7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9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6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9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5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8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158D-CF9E-4D0F-BB9A-1E20368F53F6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0079-BE27-4EE9-A610-63CBA534F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26224"/>
            <a:ext cx="11999495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31958" y="252449"/>
            <a:ext cx="6112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МБДОУ </a:t>
            </a:r>
            <a:r>
              <a:rPr lang="ru-RU" sz="2800" dirty="0"/>
              <a:t>д/с № 1 «</a:t>
            </a:r>
            <a:r>
              <a:rPr lang="ru-RU" sz="2800" dirty="0" err="1"/>
              <a:t>Семицветик</a:t>
            </a:r>
            <a:r>
              <a:rPr lang="ru-RU" sz="2800" dirty="0"/>
              <a:t>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385" y="1059367"/>
            <a:ext cx="113853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Проектная деятельность на тему: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«Овощи и фрукты – полезные продукты»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173844" y="4189345"/>
            <a:ext cx="3534936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 Безруких Е.Н.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Мироненко Е.Е.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2137" y="6183686"/>
            <a:ext cx="3624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Гаджиево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2018г.</a:t>
            </a:r>
          </a:p>
        </p:txBody>
      </p:sp>
    </p:spTree>
    <p:extLst>
      <p:ext uri="{BB962C8B-B14F-4D97-AF65-F5344CB8AC3E}">
        <p14:creationId xmlns:p14="http://schemas.microsoft.com/office/powerpoint/2010/main" val="8585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957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1" y="4044304"/>
            <a:ext cx="4079825" cy="2448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32" y="771202"/>
            <a:ext cx="4459621" cy="2637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695074" y="149578"/>
            <a:ext cx="4924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Трудовая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6" y="4042555"/>
            <a:ext cx="4021316" cy="2557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3" y="903202"/>
            <a:ext cx="4337454" cy="2983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31" y="3199456"/>
            <a:ext cx="3117723" cy="1997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3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" y="149308"/>
            <a:ext cx="11728939" cy="6708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3631" y="369277"/>
            <a:ext cx="593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за ростом овощей.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4" y="1609022"/>
            <a:ext cx="2987554" cy="3743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37" y="1419867"/>
            <a:ext cx="2764941" cy="3080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26" y="419716"/>
            <a:ext cx="2576457" cy="3075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86" y="3621505"/>
            <a:ext cx="2187074" cy="3128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34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28939" cy="6624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431323" y="272534"/>
            <a:ext cx="3991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Интегрированные занятия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8" y="734199"/>
            <a:ext cx="5265975" cy="3653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1" y="775724"/>
            <a:ext cx="5257800" cy="3358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69" y="4134561"/>
            <a:ext cx="4188802" cy="2465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4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33473"/>
            <a:ext cx="11728939" cy="6624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86862" y="263769"/>
            <a:ext cx="11570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подвижных игр, дидактических игр, физкультминуток, пальчиковых гимнастик по теме.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5" y="1343691"/>
            <a:ext cx="3645878" cy="2351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94" y="1077198"/>
            <a:ext cx="3874479" cy="2884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39" y="3821307"/>
            <a:ext cx="3924299" cy="2772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46" y="4032037"/>
            <a:ext cx="3587262" cy="2615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23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33473"/>
            <a:ext cx="11728939" cy="6624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9277" y="151619"/>
            <a:ext cx="11588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художественно-эстетической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" y="1055058"/>
            <a:ext cx="4788873" cy="2791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39" y="1055058"/>
            <a:ext cx="4202726" cy="2791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10" y="4257679"/>
            <a:ext cx="2188109" cy="2373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32" y="4257679"/>
            <a:ext cx="3581033" cy="2188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964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0" y="149579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40224" y="149579"/>
            <a:ext cx="10566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реализации проекта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художественно-речевую деятельность и в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 форме.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4" y="4259766"/>
            <a:ext cx="3958253" cy="2407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4" y="1217788"/>
            <a:ext cx="4498877" cy="2711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19" y="1286783"/>
            <a:ext cx="4092068" cy="25736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40" y="4259766"/>
            <a:ext cx="3392904" cy="2328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46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5244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8323" y="404446"/>
            <a:ext cx="381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ООД по теме.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003665"/>
            <a:ext cx="3747837" cy="2846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014" y="449160"/>
            <a:ext cx="3734770" cy="3127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3850105"/>
            <a:ext cx="4018547" cy="2675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6" y="4142913"/>
            <a:ext cx="3137573" cy="2422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1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4" y="25244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01462" y="422031"/>
            <a:ext cx="5644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этап: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7355" y="945251"/>
            <a:ext cx="726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Фотовыставка «Посадили детки овощ».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53" y="3352487"/>
            <a:ext cx="5175739" cy="3336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2106"/>
            <a:ext cx="4935415" cy="3248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32" y="1581633"/>
            <a:ext cx="2026580" cy="13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25244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2" y="709153"/>
            <a:ext cx="3058160" cy="3493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86" y="3310293"/>
            <a:ext cx="2716237" cy="3378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78" y="1113599"/>
            <a:ext cx="3706203" cy="4513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90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957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8" y="700360"/>
            <a:ext cx="3193073" cy="4044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8" y="1204407"/>
            <a:ext cx="3516923" cy="4495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38" y="2821260"/>
            <a:ext cx="2920949" cy="3532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70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1" y="235132"/>
            <a:ext cx="11770573" cy="6622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89045" y="279918"/>
            <a:ext cx="109727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Вид проекта: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познавательно – исследовательский, здоровье - сберегающий, творческий,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практический, трудовой,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групповой.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86" y="3862873"/>
            <a:ext cx="103569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дети 1 младшей группы, воспитатели, родители детей.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6" y="275693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75" y="703383"/>
            <a:ext cx="3282388" cy="430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88" y="1075489"/>
            <a:ext cx="2848558" cy="4144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75" y="2637692"/>
            <a:ext cx="3073060" cy="4044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95" y="364593"/>
            <a:ext cx="2022448" cy="19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6" y="275693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2129589"/>
            <a:ext cx="3104148" cy="4403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9" y="540388"/>
            <a:ext cx="4824668" cy="3561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89" y="3621505"/>
            <a:ext cx="3934331" cy="291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5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25244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91415" y="111512"/>
            <a:ext cx="4066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Результат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450" y="781975"/>
            <a:ext cx="115021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 ходе реализации проекта, поставленные цели и задачи были достигнуты: расширили знания детей об овощах и фруктах, их пользе; обогатили словарный запас; научили классифицировать отдельно овощи и фрукты; дети знают и находят овощи и фрукты по внешнему виду; привлекли родителей к совместному сотрудничеству. В результате проведенной работы по теме «Овощи, фрукты - полезные продукты», которая дает возможность ребенку экспериментировать, систематизировать полученные знания, развивает творческие способности и коммуникативные навыки, у детей повысился уровень познавательного развития по данной теме, у них улучшился аппетит, они охотнее стали кушать супы, овощи и фрукты. Дети поняли, что овощи и фрукты – важные продукты на нашем столе. Совместная деятельность воспитателя, родителей и детей более сплотила наш детско-взрослый коллектив.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79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1" y="25244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861134" y="354824"/>
            <a:ext cx="408924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Будь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" y="827537"/>
            <a:ext cx="3141245" cy="4090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07" y="354823"/>
            <a:ext cx="3247772" cy="3492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83" y="1386139"/>
            <a:ext cx="3333750" cy="3272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24" y="3022434"/>
            <a:ext cx="2378744" cy="355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6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957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7353" y="401444"/>
            <a:ext cx="10567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Обеспечение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проектной деятельности: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353" y="1226796"/>
            <a:ext cx="1130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1. Виноградов Н. Ф., Куликова Т. А. “Дети, взрослые и мир вокруг” М., Просвещение 1993.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Мосалова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Л.Л. Я и мир. Конспекты занятий по социально – нравственному воспитанию детей дошкольного возраста. 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СПб.:«ДЕТСТВО-ПРЕСС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», 2011.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3. Мороз В.,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Бурмистрова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Л «Расскажите детям о фруктах» - МОЗАИКА-СИНТЕЗ, 2008.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4. Мороз В.,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Бурмистрова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Л «Расскажите детям об овощах » - МОЗАИКА-СИНТЕЗ, 2008.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5. Иллюстрации: Е.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Подколозин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А.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Айгинина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Отпечатано: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АртПринтОфсет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9578"/>
            <a:ext cx="11852910" cy="660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2138" y="1987062"/>
            <a:ext cx="7374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228600"/>
            <a:ext cx="11880668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22514" y="418011"/>
            <a:ext cx="1157042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Актуальность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Познавательно-исследовательская деятельность детей дошкольного возраста – один из видов культурных практик, с помощью которых ребенок познает окружающий мир. Младшие дошкольники, знакомясь с окружающим миром, стремятся не только рассмотреть предмет, но и потрогать его руками, языком,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понюхать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т. п.</a:t>
            </a:r>
            <a:endParaRPr lang="ru-RU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1" y="223649"/>
            <a:ext cx="11757710" cy="6451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88620" y="571501"/>
            <a:ext cx="115671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ru-RU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 </a:t>
            </a:r>
            <a:r>
              <a:rPr lang="ru-RU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проекта: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  Расширить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и обобщить знания детей об овощах и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фруктах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через разные виды деятельности. Объяснить, что в овощах и фруктах содержаться витамины, необходимые для нашего здоровья. Совершенствовать познавательные способности детей, освоение действий по посадке овощей и по уходу за ними, развивать умение узнавать и называть овощи и фрукты; учить различать наиболее распространенные овощи и фрукты по внешнему виду.</a:t>
            </a:r>
            <a:endParaRPr lang="ru-RU" sz="3600" b="1" i="0" dirty="0">
              <a:solidFill>
                <a:srgbClr val="7030A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06728"/>
            <a:ext cx="11804552" cy="6651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0" y="75647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80" y="612845"/>
            <a:ext cx="115671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ru-RU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Задачи </a:t>
            </a:r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проекта: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Учить различать овощи и фрукты по цвету, форме,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величине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.Знакомство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с понятием витамины. 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Развитие логического мышления, внимания, наблюдательности, любознательности, связной речи,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расширение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кругозора, обогащение словаря детей, развитие бережного отношения к природе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4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Создание условий для формирования у детей познавательного интереса.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5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Воспитание у детей желания участвовать в трудовой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деятельности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123092"/>
            <a:ext cx="11808362" cy="6483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90575" y="925831"/>
            <a:ext cx="11064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Методы исследования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наглядный, словесный,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практический.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0576" y="2249270"/>
            <a:ext cx="97601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Сроки реализации проекта - </a:t>
            </a:r>
            <a:r>
              <a:rPr lang="ru-RU" sz="4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месяца.</a:t>
            </a:r>
            <a:endParaRPr lang="ru-RU" sz="4400" u="sng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30" y="3052009"/>
            <a:ext cx="2589586" cy="3213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22" y="405143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2" y="193432"/>
            <a:ext cx="1183444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12277" y="703386"/>
            <a:ext cx="10339754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Предполагаемый результат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-Дети знают и называют овощи и фрукты по внешнему виду, цвету, форме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-Дети запоминают, что овощи растут на огороде, на грядке, а фрукты на деревьях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 детей сформированы представления о пользе овощей и фруктов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-Развитие познавательно-исследовательских и творческих способностей детей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-Повышение речевой активности, активизация словаря по теме «Овощи», «Фрукты», «Витамины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-Проявить желание у детей есть фрукты, овощи в любом виде (сырые, жаренные, варённые).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-Привлечь  родителей  в реализации проекта.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0"/>
            <a:ext cx="11728939" cy="6624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36631" y="123092"/>
            <a:ext cx="5820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работы над проектом: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9570" y="830959"/>
            <a:ext cx="4009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2" y="830959"/>
            <a:ext cx="3552092" cy="2321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4" y="1292624"/>
            <a:ext cx="5293895" cy="2550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2" y="3772128"/>
            <a:ext cx="4448906" cy="2645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9" y="4063125"/>
            <a:ext cx="4031444" cy="2354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72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4" y="233473"/>
            <a:ext cx="11728939" cy="6624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9723" y="140677"/>
            <a:ext cx="5363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этап: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0" y="1265484"/>
            <a:ext cx="4391757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63" y="813454"/>
            <a:ext cx="4437185" cy="2769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 rot="10800000" flipV="1">
            <a:off x="2249133" y="773506"/>
            <a:ext cx="3851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Беседы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показ иллюстраций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21" y="3710508"/>
            <a:ext cx="4477484" cy="3020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33" y="4131329"/>
            <a:ext cx="2130362" cy="22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702</Words>
  <Application>Microsoft Office PowerPoint</Application>
  <PresentationFormat>Широкоэкранный</PresentationFormat>
  <Paragraphs>60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124</cp:revision>
  <dcterms:created xsi:type="dcterms:W3CDTF">2018-05-05T19:48:47Z</dcterms:created>
  <dcterms:modified xsi:type="dcterms:W3CDTF">2018-05-17T13:53:19Z</dcterms:modified>
</cp:coreProperties>
</file>