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02940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9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682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71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314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162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003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381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5198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916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98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9A4AF-1F5D-4B90-8BCA-C303107791A4}" type="datetimeFigureOut">
              <a:rPr lang="ru-RU" smtClean="0"/>
              <a:t>20.05.2018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5F9D41-7F35-413F-99D4-802ACD8EA8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6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0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00428" y="1015705"/>
            <a:ext cx="7785018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</a:rPr>
              <a:t>Прогулка по весеннему лесу!</a:t>
            </a:r>
            <a:endParaRPr lang="ru-RU" sz="8800" b="1" dirty="0">
              <a:ln w="222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908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4" y="1513730"/>
            <a:ext cx="4242216" cy="3146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89" y="3935492"/>
            <a:ext cx="2782091" cy="2876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79" y="-392534"/>
            <a:ext cx="3494495" cy="2943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10" y="3935492"/>
            <a:ext cx="3683528" cy="2765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953" y="0"/>
            <a:ext cx="2596411" cy="2550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20" y="4450796"/>
            <a:ext cx="3726374" cy="197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84" y="1513730"/>
            <a:ext cx="4242216" cy="3146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489" y="3935492"/>
            <a:ext cx="2782091" cy="28762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79" y="-392534"/>
            <a:ext cx="3494495" cy="29435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FFF"/>
              </a:clrFrom>
              <a:clrTo>
                <a:srgbClr val="FB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2" y="3990776"/>
            <a:ext cx="3683528" cy="2765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580" y="4098131"/>
            <a:ext cx="2596411" cy="25509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110" y="737092"/>
            <a:ext cx="3413766" cy="181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8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36" y="629587"/>
            <a:ext cx="3790520" cy="3387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27" y="284813"/>
            <a:ext cx="3832836" cy="2638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56" y="3480217"/>
            <a:ext cx="4634979" cy="3085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59" y="4017364"/>
            <a:ext cx="3452074" cy="1494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894" y="3317060"/>
            <a:ext cx="3707037" cy="3411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191" y="284813"/>
            <a:ext cx="4201740" cy="28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12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/>
            </a:gs>
            <a:gs pos="74000">
              <a:schemeClr val="accent6">
                <a:lumMod val="60000"/>
                <a:lumOff val="40000"/>
              </a:schemeClr>
            </a:gs>
            <a:gs pos="83000">
              <a:schemeClr val="accent6">
                <a:lumMod val="40000"/>
                <a:lumOff val="60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70" y="92440"/>
            <a:ext cx="3790520" cy="33877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127" y="284813"/>
            <a:ext cx="3832836" cy="26382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056" y="3480217"/>
            <a:ext cx="4634979" cy="30854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963" y="960267"/>
            <a:ext cx="3452074" cy="14942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53" y="3480217"/>
            <a:ext cx="3707037" cy="341178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130" y="3292839"/>
            <a:ext cx="4201740" cy="280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52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7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778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0" y="0"/>
            <a:ext cx="10026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882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71019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17541" r="1147" b="298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5314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49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Golosa_ptic_Vorobej_(vsounds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67934" y="755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3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Golosa_ptic_-_Voron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4583" y="55526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6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Golosa_ptic_-_Sorok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8465" y="55376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816" y="4095445"/>
            <a:ext cx="2602242" cy="250335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862" y="4234250"/>
            <a:ext cx="4624667" cy="308171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291" y="2953061"/>
            <a:ext cx="3177004" cy="25623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27" y="1439056"/>
            <a:ext cx="3653899" cy="32656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575" y="4574959"/>
            <a:ext cx="2113783" cy="145498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406" y="1111345"/>
            <a:ext cx="2377248" cy="158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9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</Words>
  <Application>Microsoft Office PowerPoint</Application>
  <PresentationFormat>Широкоэкранный</PresentationFormat>
  <Paragraphs>1</Paragraphs>
  <Slides>15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9</cp:revision>
  <dcterms:created xsi:type="dcterms:W3CDTF">2018-04-22T15:06:37Z</dcterms:created>
  <dcterms:modified xsi:type="dcterms:W3CDTF">2018-05-20T05:45:01Z</dcterms:modified>
</cp:coreProperties>
</file>