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36815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«Ниткография» - нетрадиционная техника рисования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280919" cy="1152128"/>
          </a:xfrm>
        </p:spPr>
        <p:txBody>
          <a:bodyPr>
            <a:normAutofit fontScale="92500" lnSpcReduction="10000"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 № 63</a:t>
            </a:r>
          </a:p>
          <a:p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воспитателей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3687763" cy="2682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292080" y="2780928"/>
            <a:ext cx="3176735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тарший воспитатель Бесштанова Т.В.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61814" y="5958569"/>
            <a:ext cx="8280919" cy="566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12.04.2018г.</a:t>
            </a:r>
          </a:p>
          <a:p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Таганрог</a:t>
            </a:r>
          </a:p>
        </p:txBody>
      </p:sp>
    </p:spTree>
    <p:extLst>
      <p:ext uri="{BB962C8B-B14F-4D97-AF65-F5344CB8AC3E}">
        <p14:creationId xmlns:p14="http://schemas.microsoft.com/office/powerpoint/2010/main" xmlns="" val="1134500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0180406_1035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2614"/>
            <a:ext cx="7632848" cy="6140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6969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0180406_1034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89000"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848872" cy="5897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19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zobrazhenie-cvetov-319x4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150" y="140151"/>
            <a:ext cx="7073374" cy="6403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4064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87220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61048"/>
            <a:ext cx="2846387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0789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5846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Слово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«ниткография» состоит из двух слов: нитка и графика (от «grafo» — «пишу») — вид изобразительного искусства, использующий в качестве основных изобразительных средств линии, штрихи.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Нетрадиционное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доставляет детям множество положительных эмоций, раскрывает новые возможности использования хорошо знакомых им предметов в качестве художественных материалов, удивляет своей непредсказуемостью.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Оригинальное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без кисточки и карандаша расковывает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Незаметно для себя дети учатся наблюдать, думать, фантазировать. </a:t>
            </a:r>
          </a:p>
        </p:txBody>
      </p:sp>
    </p:spTree>
    <p:extLst>
      <p:ext uri="{BB962C8B-B14F-4D97-AF65-F5344CB8AC3E}">
        <p14:creationId xmlns:p14="http://schemas.microsoft.com/office/powerpoint/2010/main" xmlns="" val="224230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88641"/>
            <a:ext cx="8496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Ниткопись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доступный для маленьких детей метод ниткографии.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Возьмите шерстяную или акриловую нить, немного распушите ее.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нити – 40-45 см.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Приготовьте 2 листа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 формата А4.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Опустите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нить в краску любого цвета.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нить на листок бумаги.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Накройте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с нитью другим бумажным листом. Можно использовать не два, а один лист. В этом случае его нужно сложить пополам и ниточку располагать между двумя половинами листа.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Поводите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нитью в любом направлении.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Раскройте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половинки листа (если используете один листок) или уберите второй лист (если работаете с двумя листами).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Уберите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нить с краской.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Дорисуйте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причудливое изображение, полученное от ворса нити, проявив фантазию.</a:t>
            </a:r>
          </a:p>
        </p:txBody>
      </p:sp>
    </p:spTree>
    <p:extLst>
      <p:ext uri="{BB962C8B-B14F-4D97-AF65-F5344CB8AC3E}">
        <p14:creationId xmlns:p14="http://schemas.microsoft.com/office/powerpoint/2010/main" xmlns="" val="323627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331641" y="333375"/>
            <a:ext cx="6264695" cy="4318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про ниточку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755576" y="5238202"/>
            <a:ext cx="7992888" cy="1287143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marL="0" indent="0" algn="just">
              <a:buNone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 столе лежит белый лист бумаги, по нему зажигательно танцует  кисточка. Тихо примостилась на баночку с краской небольшая ниточка и наблюдает за танцем  кисточки.</a:t>
            </a:r>
          </a:p>
          <a:p>
            <a:pPr marL="0" indent="0">
              <a:buNone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764705"/>
            <a:ext cx="5616624" cy="4248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bucket-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89282"/>
            <a:ext cx="2843460" cy="266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243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971600" y="5157192"/>
            <a:ext cx="7704856" cy="1368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Вдруг налетел Ветерок, ниточка не удержалась и упала в краску. Ели выбралась ниточка из банки, устала и легла на лист отдохнуть.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88640"/>
            <a:ext cx="5616624" cy="4871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6277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331640" y="5085184"/>
            <a:ext cx="6912768" cy="10870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Стыдно стало Ветерку за свои шалости, укрыл он ниточку еще одним листом бумаги, что бы она не замерзла.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33" b="12033"/>
          <a:stretch>
            <a:fillRect/>
          </a:stretch>
        </p:blipFill>
        <p:spPr>
          <a:xfrm>
            <a:off x="1763688" y="476672"/>
            <a:ext cx="576064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05708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nitkopis-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191250" cy="4610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11560" y="5367338"/>
            <a:ext cx="7776864" cy="14906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Ниточка согрелась и уснула, проснувшись она потянулась в разные стороны. Откинула одеяло и сильно удивилась. На бумаге появился необычный рисунок.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695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0648"/>
            <a:ext cx="8568952" cy="6394429"/>
          </a:xfrm>
        </p:spPr>
      </p:pic>
    </p:spTree>
    <p:extLst>
      <p:ext uri="{BB962C8B-B14F-4D97-AF65-F5344CB8AC3E}">
        <p14:creationId xmlns:p14="http://schemas.microsoft.com/office/powerpoint/2010/main" xmlns="" val="1766483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nitkopis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6290"/>
            <a:ext cx="7776864" cy="5955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27930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321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«Ниткография» - нетрадиционная техника рисования</vt:lpstr>
      <vt:lpstr>Слайд 2</vt:lpstr>
      <vt:lpstr>Слайд 3</vt:lpstr>
      <vt:lpstr>Сказка про ниточку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bess vlad</cp:lastModifiedBy>
  <cp:revision>22</cp:revision>
  <dcterms:created xsi:type="dcterms:W3CDTF">2018-04-10T05:27:11Z</dcterms:created>
  <dcterms:modified xsi:type="dcterms:W3CDTF">2018-05-13T11:22:12Z</dcterms:modified>
</cp:coreProperties>
</file>