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C56C5-7294-4833-B191-0ACCB6A9E39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82DCF-E6EB-42B0-AB0E-BD86EA587513}">
      <dgm:prSet phldrT="[Текст]"/>
      <dgm:spPr/>
      <dgm:t>
        <a:bodyPr/>
        <a:lstStyle/>
        <a:p>
          <a:r>
            <a:rPr lang="ru-RU" dirty="0" smtClean="0"/>
            <a:t>3 этапа</a:t>
          </a:r>
          <a:endParaRPr lang="ru-RU" dirty="0"/>
        </a:p>
      </dgm:t>
    </dgm:pt>
    <dgm:pt modelId="{AE7CA487-FF62-45B1-80A1-B877003B906C}" type="parTrans" cxnId="{3B627729-DAAA-49EB-BBCE-E2C07D87C1AC}">
      <dgm:prSet/>
      <dgm:spPr/>
      <dgm:t>
        <a:bodyPr/>
        <a:lstStyle/>
        <a:p>
          <a:endParaRPr lang="ru-RU"/>
        </a:p>
      </dgm:t>
    </dgm:pt>
    <dgm:pt modelId="{C6C78B01-63FD-44A9-9423-7E6DDB630D18}" type="sibTrans" cxnId="{3B627729-DAAA-49EB-BBCE-E2C07D87C1AC}">
      <dgm:prSet/>
      <dgm:spPr/>
      <dgm:t>
        <a:bodyPr/>
        <a:lstStyle/>
        <a:p>
          <a:endParaRPr lang="ru-RU"/>
        </a:p>
      </dgm:t>
    </dgm:pt>
    <dgm:pt modelId="{C931B843-19B4-451F-ADFC-C0C7653BC2AF}">
      <dgm:prSet phldrT="[Текст]"/>
      <dgm:spPr/>
      <dgm:t>
        <a:bodyPr/>
        <a:lstStyle/>
        <a:p>
          <a:r>
            <a:rPr lang="ru-RU" dirty="0" smtClean="0"/>
            <a:t>Реализация замысла (осуществление идеи)</a:t>
          </a:r>
          <a:endParaRPr lang="ru-RU" dirty="0"/>
        </a:p>
      </dgm:t>
    </dgm:pt>
    <dgm:pt modelId="{48F870AE-714D-47FC-B98F-244777B45196}" type="parTrans" cxnId="{853D92DA-926A-48B4-BEB6-51D52C835843}">
      <dgm:prSet/>
      <dgm:spPr/>
      <dgm:t>
        <a:bodyPr/>
        <a:lstStyle/>
        <a:p>
          <a:endParaRPr lang="ru-RU"/>
        </a:p>
      </dgm:t>
    </dgm:pt>
    <dgm:pt modelId="{704BECF8-D4B9-4209-9C41-FA24489037D5}" type="sibTrans" cxnId="{853D92DA-926A-48B4-BEB6-51D52C835843}">
      <dgm:prSet/>
      <dgm:spPr/>
      <dgm:t>
        <a:bodyPr/>
        <a:lstStyle/>
        <a:p>
          <a:endParaRPr lang="ru-RU"/>
        </a:p>
      </dgm:t>
    </dgm:pt>
    <dgm:pt modelId="{2662380C-899D-451D-91B4-730690CA350C}">
      <dgm:prSet phldrT="[Текст]"/>
      <dgm:spPr/>
      <dgm:t>
        <a:bodyPr/>
        <a:lstStyle/>
        <a:p>
          <a:r>
            <a:rPr lang="ru-RU" dirty="0" smtClean="0"/>
            <a:t>Анализ творческой работы</a:t>
          </a:r>
        </a:p>
      </dgm:t>
    </dgm:pt>
    <dgm:pt modelId="{206A23EB-EBB4-42F3-BE51-9B45FD0C0ECC}" type="parTrans" cxnId="{C00906DB-DC6A-4022-B22B-5DDB6F7707AC}">
      <dgm:prSet/>
      <dgm:spPr/>
      <dgm:t>
        <a:bodyPr/>
        <a:lstStyle/>
        <a:p>
          <a:endParaRPr lang="ru-RU"/>
        </a:p>
      </dgm:t>
    </dgm:pt>
    <dgm:pt modelId="{1F5A6AA5-9608-4ED1-9505-870352C5E70F}" type="sibTrans" cxnId="{C00906DB-DC6A-4022-B22B-5DDB6F7707AC}">
      <dgm:prSet/>
      <dgm:spPr/>
      <dgm:t>
        <a:bodyPr/>
        <a:lstStyle/>
        <a:p>
          <a:endParaRPr lang="ru-RU"/>
        </a:p>
      </dgm:t>
    </dgm:pt>
    <dgm:pt modelId="{538437D3-747C-4739-9D7B-EECB05084389}">
      <dgm:prSet phldrT="[Текст]"/>
      <dgm:spPr/>
      <dgm:t>
        <a:bodyPr/>
        <a:lstStyle/>
        <a:p>
          <a:r>
            <a:rPr lang="ru-RU" dirty="0" smtClean="0"/>
            <a:t>Формирование замысла (создание чего – то нового)</a:t>
          </a:r>
        </a:p>
      </dgm:t>
    </dgm:pt>
    <dgm:pt modelId="{D52A2317-0F9A-4CF6-9604-CB06EEE64B71}" type="parTrans" cxnId="{D916E99F-558E-4B72-A145-0820F8C5378D}">
      <dgm:prSet/>
      <dgm:spPr/>
      <dgm:t>
        <a:bodyPr/>
        <a:lstStyle/>
        <a:p>
          <a:endParaRPr lang="ru-RU"/>
        </a:p>
      </dgm:t>
    </dgm:pt>
    <dgm:pt modelId="{661A5C2C-2B2D-466B-B4EB-7B60E759ABAF}" type="sibTrans" cxnId="{D916E99F-558E-4B72-A145-0820F8C5378D}">
      <dgm:prSet/>
      <dgm:spPr/>
      <dgm:t>
        <a:bodyPr/>
        <a:lstStyle/>
        <a:p>
          <a:endParaRPr lang="ru-RU"/>
        </a:p>
      </dgm:t>
    </dgm:pt>
    <dgm:pt modelId="{3B07C497-B227-417B-B8EE-DC486C4D46C1}" type="pres">
      <dgm:prSet presAssocID="{014C56C5-7294-4833-B191-0ACCB6A9E3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79D0C8-5463-4E3C-A076-67808928397C}" type="pres">
      <dgm:prSet presAssocID="{6A582DCF-E6EB-42B0-AB0E-BD86EA58751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4B68F-FB28-435B-A33E-A34F5729EB8F}" type="pres">
      <dgm:prSet presAssocID="{C6C78B01-63FD-44A9-9423-7E6DDB630D18}" presName="sibTrans" presStyleLbl="sibTrans2D1" presStyleIdx="0" presStyleCnt="4" custScaleX="943495" custScaleY="126656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34BF85FE-029E-48DD-A0E7-7F110056BBAC}" type="pres">
      <dgm:prSet presAssocID="{C6C78B01-63FD-44A9-9423-7E6DDB630D1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2FC8CE48-61FD-4253-893A-84150665C3E6}" type="pres">
      <dgm:prSet presAssocID="{C931B843-19B4-451F-ADFC-C0C7653BC2AF}" presName="node" presStyleLbl="node1" presStyleIdx="1" presStyleCnt="4" custScaleX="123097" custScaleY="126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E02A6D-6D07-4424-8E34-2AD267C9E3C6}" type="pres">
      <dgm:prSet presAssocID="{704BECF8-D4B9-4209-9C41-FA24489037D5}" presName="sibTrans" presStyleLbl="sibTrans2D1" presStyleIdx="1" presStyleCnt="4" custFlipVert="0" custFlipHor="0" custScaleX="15719" custScaleY="15590" custLinFactY="100000" custLinFactNeighborX="-87395" custLinFactNeighborY="133125"/>
      <dgm:spPr/>
      <dgm:t>
        <a:bodyPr/>
        <a:lstStyle/>
        <a:p>
          <a:endParaRPr lang="ru-RU"/>
        </a:p>
      </dgm:t>
    </dgm:pt>
    <dgm:pt modelId="{B9A52D24-112E-4CA5-84B1-5DEFC96CAA70}" type="pres">
      <dgm:prSet presAssocID="{704BECF8-D4B9-4209-9C41-FA24489037D5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4619F59E-4466-4080-916D-C888762481D8}" type="pres">
      <dgm:prSet presAssocID="{2662380C-899D-451D-91B4-730690CA350C}" presName="node" presStyleLbl="node1" presStyleIdx="2" presStyleCnt="4" custScaleX="148919" custScaleY="199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274F3-75C6-4369-8F4A-AB234AF96D48}" type="pres">
      <dgm:prSet presAssocID="{1F5A6AA5-9608-4ED1-9505-870352C5E70F}" presName="sibTrans" presStyleLbl="sibTrans2D1" presStyleIdx="2" presStyleCnt="4" custAng="13500000" custScaleX="2000000" custScaleY="166221" custLinFactX="1300000" custLinFactY="-100000" custLinFactNeighborX="1344835" custLinFactNeighborY="-105364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F57741E7-EC7E-4501-B6F8-8D82A28A08B4}" type="pres">
      <dgm:prSet presAssocID="{1F5A6AA5-9608-4ED1-9505-870352C5E70F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16994E2-F3A8-4803-8FD2-C90E338DB653}" type="pres">
      <dgm:prSet presAssocID="{538437D3-747C-4739-9D7B-EECB05084389}" presName="node" presStyleLbl="node1" presStyleIdx="3" presStyleCnt="4" custScaleX="162278" custScaleY="160407" custRadScaleRad="106143" custRadScaleInc="-5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EC1B8-376C-4BD5-9933-81F6D74CB790}" type="pres">
      <dgm:prSet presAssocID="{661A5C2C-2B2D-466B-B4EB-7B60E759ABAF}" presName="sibTrans" presStyleLbl="sibTrans2D1" presStyleIdx="3" presStyleCnt="4" custAng="10949205" custScaleX="1099367" custScaleY="171141" custLinFactNeighborX="-1594" custLinFactNeighborY="-6787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1B15EF8D-D360-4B7D-81A0-D2A2BFDA462A}" type="pres">
      <dgm:prSet presAssocID="{661A5C2C-2B2D-466B-B4EB-7B60E759ABAF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9A38C4F-5047-45AE-967C-E24A28EDE52C}" type="presOf" srcId="{1F5A6AA5-9608-4ED1-9505-870352C5E70F}" destId="{F57741E7-EC7E-4501-B6F8-8D82A28A08B4}" srcOrd="1" destOrd="0" presId="urn:microsoft.com/office/officeart/2005/8/layout/cycle7"/>
    <dgm:cxn modelId="{8CDE0243-A424-4975-80A0-5E1A78594F9B}" type="presOf" srcId="{C931B843-19B4-451F-ADFC-C0C7653BC2AF}" destId="{2FC8CE48-61FD-4253-893A-84150665C3E6}" srcOrd="0" destOrd="0" presId="urn:microsoft.com/office/officeart/2005/8/layout/cycle7"/>
    <dgm:cxn modelId="{6BA52971-CDA1-425E-BEE8-817CE7248785}" type="presOf" srcId="{C6C78B01-63FD-44A9-9423-7E6DDB630D18}" destId="{34BF85FE-029E-48DD-A0E7-7F110056BBAC}" srcOrd="1" destOrd="0" presId="urn:microsoft.com/office/officeart/2005/8/layout/cycle7"/>
    <dgm:cxn modelId="{853D92DA-926A-48B4-BEB6-51D52C835843}" srcId="{014C56C5-7294-4833-B191-0ACCB6A9E395}" destId="{C931B843-19B4-451F-ADFC-C0C7653BC2AF}" srcOrd="1" destOrd="0" parTransId="{48F870AE-714D-47FC-B98F-244777B45196}" sibTransId="{704BECF8-D4B9-4209-9C41-FA24489037D5}"/>
    <dgm:cxn modelId="{7117397C-27B6-4F43-90D7-19B5FFBE2AA2}" type="presOf" srcId="{6A582DCF-E6EB-42B0-AB0E-BD86EA587513}" destId="{7479D0C8-5463-4E3C-A076-67808928397C}" srcOrd="0" destOrd="0" presId="urn:microsoft.com/office/officeart/2005/8/layout/cycle7"/>
    <dgm:cxn modelId="{C549D6B4-71C8-470E-8B97-5EB24E81B750}" type="presOf" srcId="{661A5C2C-2B2D-466B-B4EB-7B60E759ABAF}" destId="{F55EC1B8-376C-4BD5-9933-81F6D74CB790}" srcOrd="0" destOrd="0" presId="urn:microsoft.com/office/officeart/2005/8/layout/cycle7"/>
    <dgm:cxn modelId="{D916E99F-558E-4B72-A145-0820F8C5378D}" srcId="{014C56C5-7294-4833-B191-0ACCB6A9E395}" destId="{538437D3-747C-4739-9D7B-EECB05084389}" srcOrd="3" destOrd="0" parTransId="{D52A2317-0F9A-4CF6-9604-CB06EEE64B71}" sibTransId="{661A5C2C-2B2D-466B-B4EB-7B60E759ABAF}"/>
    <dgm:cxn modelId="{3B627729-DAAA-49EB-BBCE-E2C07D87C1AC}" srcId="{014C56C5-7294-4833-B191-0ACCB6A9E395}" destId="{6A582DCF-E6EB-42B0-AB0E-BD86EA587513}" srcOrd="0" destOrd="0" parTransId="{AE7CA487-FF62-45B1-80A1-B877003B906C}" sibTransId="{C6C78B01-63FD-44A9-9423-7E6DDB630D18}"/>
    <dgm:cxn modelId="{969D52F7-A9C0-43AA-AAD2-93A1ADFEB868}" type="presOf" srcId="{C6C78B01-63FD-44A9-9423-7E6DDB630D18}" destId="{42F4B68F-FB28-435B-A33E-A34F5729EB8F}" srcOrd="0" destOrd="0" presId="urn:microsoft.com/office/officeart/2005/8/layout/cycle7"/>
    <dgm:cxn modelId="{527A72FB-415E-40BD-B94D-4420BF34B259}" type="presOf" srcId="{704BECF8-D4B9-4209-9C41-FA24489037D5}" destId="{93E02A6D-6D07-4424-8E34-2AD267C9E3C6}" srcOrd="0" destOrd="0" presId="urn:microsoft.com/office/officeart/2005/8/layout/cycle7"/>
    <dgm:cxn modelId="{55ADCBD0-A81C-4330-9411-F3F0DEF33F88}" type="presOf" srcId="{661A5C2C-2B2D-466B-B4EB-7B60E759ABAF}" destId="{1B15EF8D-D360-4B7D-81A0-D2A2BFDA462A}" srcOrd="1" destOrd="0" presId="urn:microsoft.com/office/officeart/2005/8/layout/cycle7"/>
    <dgm:cxn modelId="{3AA5B774-6EA9-42C0-84D3-F3FD98252FF5}" type="presOf" srcId="{704BECF8-D4B9-4209-9C41-FA24489037D5}" destId="{B9A52D24-112E-4CA5-84B1-5DEFC96CAA70}" srcOrd="1" destOrd="0" presId="urn:microsoft.com/office/officeart/2005/8/layout/cycle7"/>
    <dgm:cxn modelId="{CF60EE68-8F70-4EAE-A523-4EA4C8ED9283}" type="presOf" srcId="{014C56C5-7294-4833-B191-0ACCB6A9E395}" destId="{3B07C497-B227-417B-B8EE-DC486C4D46C1}" srcOrd="0" destOrd="0" presId="urn:microsoft.com/office/officeart/2005/8/layout/cycle7"/>
    <dgm:cxn modelId="{CDB9857D-ADE7-46CD-8124-810C533F9410}" type="presOf" srcId="{2662380C-899D-451D-91B4-730690CA350C}" destId="{4619F59E-4466-4080-916D-C888762481D8}" srcOrd="0" destOrd="0" presId="urn:microsoft.com/office/officeart/2005/8/layout/cycle7"/>
    <dgm:cxn modelId="{5604B0C8-E3BB-49CA-BEBB-9D4CE596BD9F}" type="presOf" srcId="{1F5A6AA5-9608-4ED1-9505-870352C5E70F}" destId="{73E274F3-75C6-4369-8F4A-AB234AF96D48}" srcOrd="0" destOrd="0" presId="urn:microsoft.com/office/officeart/2005/8/layout/cycle7"/>
    <dgm:cxn modelId="{610E612F-7658-40BD-814A-F397EC325EE8}" type="presOf" srcId="{538437D3-747C-4739-9D7B-EECB05084389}" destId="{916994E2-F3A8-4803-8FD2-C90E338DB653}" srcOrd="0" destOrd="0" presId="urn:microsoft.com/office/officeart/2005/8/layout/cycle7"/>
    <dgm:cxn modelId="{C00906DB-DC6A-4022-B22B-5DDB6F7707AC}" srcId="{014C56C5-7294-4833-B191-0ACCB6A9E395}" destId="{2662380C-899D-451D-91B4-730690CA350C}" srcOrd="2" destOrd="0" parTransId="{206A23EB-EBB4-42F3-BE51-9B45FD0C0ECC}" sibTransId="{1F5A6AA5-9608-4ED1-9505-870352C5E70F}"/>
    <dgm:cxn modelId="{E0D0878C-20FD-48EA-A67A-AD3A9A16F549}" type="presParOf" srcId="{3B07C497-B227-417B-B8EE-DC486C4D46C1}" destId="{7479D0C8-5463-4E3C-A076-67808928397C}" srcOrd="0" destOrd="0" presId="urn:microsoft.com/office/officeart/2005/8/layout/cycle7"/>
    <dgm:cxn modelId="{72B7660C-636A-47A5-BCE5-DBFA3A3AA845}" type="presParOf" srcId="{3B07C497-B227-417B-B8EE-DC486C4D46C1}" destId="{42F4B68F-FB28-435B-A33E-A34F5729EB8F}" srcOrd="1" destOrd="0" presId="urn:microsoft.com/office/officeart/2005/8/layout/cycle7"/>
    <dgm:cxn modelId="{33E2F888-1C5A-46F2-82C0-05477972C0DB}" type="presParOf" srcId="{42F4B68F-FB28-435B-A33E-A34F5729EB8F}" destId="{34BF85FE-029E-48DD-A0E7-7F110056BBAC}" srcOrd="0" destOrd="0" presId="urn:microsoft.com/office/officeart/2005/8/layout/cycle7"/>
    <dgm:cxn modelId="{162A334B-22EB-4846-A63A-21BB37458F9E}" type="presParOf" srcId="{3B07C497-B227-417B-B8EE-DC486C4D46C1}" destId="{2FC8CE48-61FD-4253-893A-84150665C3E6}" srcOrd="2" destOrd="0" presId="urn:microsoft.com/office/officeart/2005/8/layout/cycle7"/>
    <dgm:cxn modelId="{1FFF6E38-1F0B-4ED0-A9DA-D14E1BC89929}" type="presParOf" srcId="{3B07C497-B227-417B-B8EE-DC486C4D46C1}" destId="{93E02A6D-6D07-4424-8E34-2AD267C9E3C6}" srcOrd="3" destOrd="0" presId="urn:microsoft.com/office/officeart/2005/8/layout/cycle7"/>
    <dgm:cxn modelId="{76893704-940C-42D7-8B3F-92BC39284675}" type="presParOf" srcId="{93E02A6D-6D07-4424-8E34-2AD267C9E3C6}" destId="{B9A52D24-112E-4CA5-84B1-5DEFC96CAA70}" srcOrd="0" destOrd="0" presId="urn:microsoft.com/office/officeart/2005/8/layout/cycle7"/>
    <dgm:cxn modelId="{45E4C83B-505D-45A2-A0B9-CBB4251AC8C4}" type="presParOf" srcId="{3B07C497-B227-417B-B8EE-DC486C4D46C1}" destId="{4619F59E-4466-4080-916D-C888762481D8}" srcOrd="4" destOrd="0" presId="urn:microsoft.com/office/officeart/2005/8/layout/cycle7"/>
    <dgm:cxn modelId="{B13500DB-1F89-434B-B7D3-D272E5FF583B}" type="presParOf" srcId="{3B07C497-B227-417B-B8EE-DC486C4D46C1}" destId="{73E274F3-75C6-4369-8F4A-AB234AF96D48}" srcOrd="5" destOrd="0" presId="urn:microsoft.com/office/officeart/2005/8/layout/cycle7"/>
    <dgm:cxn modelId="{9430E7C5-5747-458F-89E5-48CFD8DECC93}" type="presParOf" srcId="{73E274F3-75C6-4369-8F4A-AB234AF96D48}" destId="{F57741E7-EC7E-4501-B6F8-8D82A28A08B4}" srcOrd="0" destOrd="0" presId="urn:microsoft.com/office/officeart/2005/8/layout/cycle7"/>
    <dgm:cxn modelId="{BFA48FF8-8257-4002-B3AA-F23F6CD1B8D9}" type="presParOf" srcId="{3B07C497-B227-417B-B8EE-DC486C4D46C1}" destId="{916994E2-F3A8-4803-8FD2-C90E338DB653}" srcOrd="6" destOrd="0" presId="urn:microsoft.com/office/officeart/2005/8/layout/cycle7"/>
    <dgm:cxn modelId="{61266C49-329D-47AA-BC83-63BE5AAEF48D}" type="presParOf" srcId="{3B07C497-B227-417B-B8EE-DC486C4D46C1}" destId="{F55EC1B8-376C-4BD5-9933-81F6D74CB790}" srcOrd="7" destOrd="0" presId="urn:microsoft.com/office/officeart/2005/8/layout/cycle7"/>
    <dgm:cxn modelId="{83B5C077-E5E0-4E8A-B95B-8C75ECDACC76}" type="presParOf" srcId="{F55EC1B8-376C-4BD5-9933-81F6D74CB790}" destId="{1B15EF8D-D360-4B7D-81A0-D2A2BFDA462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835548-0F0A-42C6-8D51-13211B5A88B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31F4A0-E530-4170-80CB-0A7FB23B2869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1F95D461-80FE-4A0B-B0DD-A8FFFCAE4972}" type="parTrans" cxnId="{0B312718-D7DA-4E3E-934D-A8374813F225}">
      <dgm:prSet/>
      <dgm:spPr/>
      <dgm:t>
        <a:bodyPr/>
        <a:lstStyle/>
        <a:p>
          <a:endParaRPr lang="ru-RU"/>
        </a:p>
      </dgm:t>
    </dgm:pt>
    <dgm:pt modelId="{6A860F8F-3DB8-4F5C-BC9A-7E76BC4AF7AB}" type="sibTrans" cxnId="{0B312718-D7DA-4E3E-934D-A8374813F225}">
      <dgm:prSet/>
      <dgm:spPr/>
      <dgm:t>
        <a:bodyPr/>
        <a:lstStyle/>
        <a:p>
          <a:endParaRPr lang="ru-RU"/>
        </a:p>
      </dgm:t>
    </dgm:pt>
    <dgm:pt modelId="{8155CA7A-79A0-47F5-A17C-BE2F85B8A177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DB930615-77F8-46DE-8B17-C1C03A28FA82}" type="parTrans" cxnId="{8CCA9F88-46F3-42B3-B51C-E2B786C91420}">
      <dgm:prSet/>
      <dgm:spPr/>
      <dgm:t>
        <a:bodyPr/>
        <a:lstStyle/>
        <a:p>
          <a:endParaRPr lang="ru-RU"/>
        </a:p>
      </dgm:t>
    </dgm:pt>
    <dgm:pt modelId="{4AB3EB9C-4374-4FB3-9E5E-3B030F237110}" type="sibTrans" cxnId="{8CCA9F88-46F3-42B3-B51C-E2B786C91420}">
      <dgm:prSet/>
      <dgm:spPr/>
      <dgm:t>
        <a:bodyPr/>
        <a:lstStyle/>
        <a:p>
          <a:endParaRPr lang="ru-RU"/>
        </a:p>
      </dgm:t>
    </dgm:pt>
    <dgm:pt modelId="{883DC345-7B74-4285-B854-B6A3DBAE4CA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8A9AE5D-98D1-4246-B8C3-9F0044E4601E}" type="parTrans" cxnId="{BEFCDF3C-0D0F-4408-8F76-A529BC9CA051}">
      <dgm:prSet/>
      <dgm:spPr/>
      <dgm:t>
        <a:bodyPr/>
        <a:lstStyle/>
        <a:p>
          <a:endParaRPr lang="ru-RU"/>
        </a:p>
      </dgm:t>
    </dgm:pt>
    <dgm:pt modelId="{464765B5-73F9-4920-9527-746B0E5D0CD8}" type="sibTrans" cxnId="{BEFCDF3C-0D0F-4408-8F76-A529BC9CA051}">
      <dgm:prSet/>
      <dgm:spPr/>
      <dgm:t>
        <a:bodyPr/>
        <a:lstStyle/>
        <a:p>
          <a:endParaRPr lang="ru-RU"/>
        </a:p>
      </dgm:t>
    </dgm:pt>
    <dgm:pt modelId="{F8F111DB-F669-471F-8524-334204DC8BBC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4FA5E399-51CB-4193-ABA1-78495244B4F9}" type="parTrans" cxnId="{B250C848-8B4D-4665-B62A-E45858EB4A62}">
      <dgm:prSet/>
      <dgm:spPr/>
      <dgm:t>
        <a:bodyPr/>
        <a:lstStyle/>
        <a:p>
          <a:endParaRPr lang="ru-RU"/>
        </a:p>
      </dgm:t>
    </dgm:pt>
    <dgm:pt modelId="{0CBCE23F-A6EC-4ACC-85E1-D8218B4582AD}" type="sibTrans" cxnId="{B250C848-8B4D-4665-B62A-E45858EB4A62}">
      <dgm:prSet/>
      <dgm:spPr/>
      <dgm:t>
        <a:bodyPr/>
        <a:lstStyle/>
        <a:p>
          <a:endParaRPr lang="ru-RU"/>
        </a:p>
      </dgm:t>
    </dgm:pt>
    <dgm:pt modelId="{D22EC6B5-D2F3-48D3-92BC-875E7EB03FB7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62467C3A-60D1-4BF9-8ECC-EA4E3C330E9B}" type="parTrans" cxnId="{3D4F0D41-166D-4D3E-B9D8-1566B9A02061}">
      <dgm:prSet/>
      <dgm:spPr/>
      <dgm:t>
        <a:bodyPr/>
        <a:lstStyle/>
        <a:p>
          <a:endParaRPr lang="ru-RU"/>
        </a:p>
      </dgm:t>
    </dgm:pt>
    <dgm:pt modelId="{4CF053B5-4F22-4601-9C06-3AA37281D47B}" type="sibTrans" cxnId="{3D4F0D41-166D-4D3E-B9D8-1566B9A02061}">
      <dgm:prSet/>
      <dgm:spPr/>
      <dgm:t>
        <a:bodyPr/>
        <a:lstStyle/>
        <a:p>
          <a:endParaRPr lang="ru-RU"/>
        </a:p>
      </dgm:t>
    </dgm:pt>
    <dgm:pt modelId="{09DC9D0E-8D27-4AFB-9D93-E94968D4E468}">
      <dgm:prSet/>
      <dgm:spPr/>
      <dgm:t>
        <a:bodyPr/>
        <a:lstStyle/>
        <a:p>
          <a:r>
            <a:rPr lang="ru-RU" dirty="0" smtClean="0"/>
            <a:t>Конструирование по образцу (показ приёмов конструирования)</a:t>
          </a:r>
          <a:endParaRPr lang="ru-RU" dirty="0"/>
        </a:p>
      </dgm:t>
    </dgm:pt>
    <dgm:pt modelId="{94D1CD5A-7127-481A-B151-2B65F330F433}" type="parTrans" cxnId="{56F6140A-80A3-414E-AF1C-D7AEBBD2EADD}">
      <dgm:prSet/>
      <dgm:spPr/>
    </dgm:pt>
    <dgm:pt modelId="{85A1DF85-0554-4B0C-9227-9B8E94329DD5}" type="sibTrans" cxnId="{56F6140A-80A3-414E-AF1C-D7AEBBD2EADD}">
      <dgm:prSet/>
      <dgm:spPr/>
    </dgm:pt>
    <dgm:pt modelId="{4BBBB9C9-468F-4AD4-BC60-554321F4FF1C}">
      <dgm:prSet/>
      <dgm:spPr/>
      <dgm:t>
        <a:bodyPr/>
        <a:lstStyle/>
        <a:p>
          <a:r>
            <a:rPr lang="ru-RU" dirty="0" smtClean="0"/>
            <a:t>Конструирование по модели (определить из каких частей состоит модель и собрать её)</a:t>
          </a:r>
          <a:endParaRPr lang="ru-RU" dirty="0"/>
        </a:p>
      </dgm:t>
    </dgm:pt>
    <dgm:pt modelId="{0EF41D93-7EE0-4602-B2C6-33644BBE53C9}" type="parTrans" cxnId="{7E538ED7-970D-4C9B-8102-9A92C026A92B}">
      <dgm:prSet/>
      <dgm:spPr/>
    </dgm:pt>
    <dgm:pt modelId="{BA8CCADD-7C4A-436C-8396-C4A53655819B}" type="sibTrans" cxnId="{7E538ED7-970D-4C9B-8102-9A92C026A92B}">
      <dgm:prSet/>
      <dgm:spPr/>
    </dgm:pt>
    <dgm:pt modelId="{340211F5-DF35-440B-982B-A02A933CA8E2}">
      <dgm:prSet/>
      <dgm:spPr/>
      <dgm:t>
        <a:bodyPr/>
        <a:lstStyle/>
        <a:p>
          <a:r>
            <a:rPr lang="ru-RU" dirty="0" smtClean="0"/>
            <a:t>Конструирование по заданным условиям (выполнить комплекс условий для собрания модели)</a:t>
          </a:r>
          <a:endParaRPr lang="ru-RU" dirty="0"/>
        </a:p>
      </dgm:t>
    </dgm:pt>
    <dgm:pt modelId="{5919FFFC-6A2D-4C05-AA66-5C5F003671E8}" type="parTrans" cxnId="{6FE6DE3A-22F2-4D92-895B-C07B7EA1DE14}">
      <dgm:prSet/>
      <dgm:spPr/>
    </dgm:pt>
    <dgm:pt modelId="{C04F9801-987A-4C32-A903-F6DAE63127F7}" type="sibTrans" cxnId="{6FE6DE3A-22F2-4D92-895B-C07B7EA1DE14}">
      <dgm:prSet/>
      <dgm:spPr/>
    </dgm:pt>
    <dgm:pt modelId="{E7ED6BB4-DAC7-4B8B-95F8-3C9B31C528A1}">
      <dgm:prSet/>
      <dgm:spPr/>
      <dgm:t>
        <a:bodyPr/>
        <a:lstStyle/>
        <a:p>
          <a:r>
            <a:rPr lang="ru-RU" dirty="0" smtClean="0"/>
            <a:t>Конструирование по наглядным  схемам  и простейшим чертежам (выполнить работу по схеме, выбирая нужную последовательность)</a:t>
          </a:r>
          <a:endParaRPr lang="ru-RU" dirty="0"/>
        </a:p>
      </dgm:t>
    </dgm:pt>
    <dgm:pt modelId="{0FCF3861-0931-4C42-9DBE-B0610C6952D1}" type="parTrans" cxnId="{E1CC2517-B1A1-43DB-8E20-85FFBDB8091E}">
      <dgm:prSet/>
      <dgm:spPr/>
    </dgm:pt>
    <dgm:pt modelId="{099A4836-1CD5-4E9C-895B-6CD44A77DDA5}" type="sibTrans" cxnId="{E1CC2517-B1A1-43DB-8E20-85FFBDB8091E}">
      <dgm:prSet/>
      <dgm:spPr/>
    </dgm:pt>
    <dgm:pt modelId="{C8F22158-8701-42A1-B8B6-794F454936A0}">
      <dgm:prSet/>
      <dgm:spPr/>
      <dgm:t>
        <a:bodyPr/>
        <a:lstStyle/>
        <a:p>
          <a:r>
            <a:rPr lang="ru-RU" dirty="0" smtClean="0"/>
            <a:t>Конструирование по замыслу ( ребёнок сам определяет тему конструкции и находит способы её создания)</a:t>
          </a:r>
          <a:endParaRPr lang="ru-RU" dirty="0"/>
        </a:p>
      </dgm:t>
    </dgm:pt>
    <dgm:pt modelId="{5034A279-D658-4298-8B69-0AA41C90636A}" type="parTrans" cxnId="{704A6997-13F4-4EE4-A466-817F2F2F43C6}">
      <dgm:prSet/>
      <dgm:spPr/>
    </dgm:pt>
    <dgm:pt modelId="{D473D864-3E89-4959-A709-152AB9CFA901}" type="sibTrans" cxnId="{704A6997-13F4-4EE4-A466-817F2F2F43C6}">
      <dgm:prSet/>
      <dgm:spPr/>
    </dgm:pt>
    <dgm:pt modelId="{6660D21C-0476-4E9B-B9D5-62E60BE28577}" type="pres">
      <dgm:prSet presAssocID="{11835548-0F0A-42C6-8D51-13211B5A88B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C21429-D518-4B04-8D84-F891AA4CF102}" type="pres">
      <dgm:prSet presAssocID="{7031F4A0-E530-4170-80CB-0A7FB23B2869}" presName="composite" presStyleCnt="0"/>
      <dgm:spPr/>
    </dgm:pt>
    <dgm:pt modelId="{128A4FF7-35E2-48B8-BCBD-53EECF6E2D9A}" type="pres">
      <dgm:prSet presAssocID="{7031F4A0-E530-4170-80CB-0A7FB23B286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1E89A-6671-483F-BC0A-D75AFC0871DC}" type="pres">
      <dgm:prSet presAssocID="{7031F4A0-E530-4170-80CB-0A7FB23B286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D76D14-8C89-4423-8574-6AD9B2E973B1}" type="pres">
      <dgm:prSet presAssocID="{6A860F8F-3DB8-4F5C-BC9A-7E76BC4AF7AB}" presName="sp" presStyleCnt="0"/>
      <dgm:spPr/>
    </dgm:pt>
    <dgm:pt modelId="{1EAB9874-3C63-44E8-9ADC-647C57B52DAB}" type="pres">
      <dgm:prSet presAssocID="{8155CA7A-79A0-47F5-A17C-BE2F85B8A177}" presName="composite" presStyleCnt="0"/>
      <dgm:spPr/>
    </dgm:pt>
    <dgm:pt modelId="{5E8C0E0F-7127-4892-A3D5-F6FF62C6A60E}" type="pres">
      <dgm:prSet presAssocID="{8155CA7A-79A0-47F5-A17C-BE2F85B8A17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B7455-2097-41C0-BF89-F5CA6FE2AC7F}" type="pres">
      <dgm:prSet presAssocID="{8155CA7A-79A0-47F5-A17C-BE2F85B8A17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D7293-5A02-4FFD-8A71-391F5DDD119F}" type="pres">
      <dgm:prSet presAssocID="{4AB3EB9C-4374-4FB3-9E5E-3B030F237110}" presName="sp" presStyleCnt="0"/>
      <dgm:spPr/>
    </dgm:pt>
    <dgm:pt modelId="{9137E0B7-1201-4119-869F-6229AC358C2A}" type="pres">
      <dgm:prSet presAssocID="{883DC345-7B74-4285-B854-B6A3DBAE4CA3}" presName="composite" presStyleCnt="0"/>
      <dgm:spPr/>
    </dgm:pt>
    <dgm:pt modelId="{659E5450-92F8-46E2-89BF-42B62E1085A7}" type="pres">
      <dgm:prSet presAssocID="{883DC345-7B74-4285-B854-B6A3DBAE4CA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8D3F3-1DF6-411C-ADB7-A0A675D61470}" type="pres">
      <dgm:prSet presAssocID="{883DC345-7B74-4285-B854-B6A3DBAE4CA3}" presName="descendantText" presStyleLbl="alignAcc1" presStyleIdx="2" presStyleCnt="5" custLinFactNeighborX="1024" custLinFactNeighborY="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D82221-284E-4346-B2A4-F15D8DF05033}" type="pres">
      <dgm:prSet presAssocID="{464765B5-73F9-4920-9527-746B0E5D0CD8}" presName="sp" presStyleCnt="0"/>
      <dgm:spPr/>
    </dgm:pt>
    <dgm:pt modelId="{C3F65B25-037E-484E-95CF-859D74B58525}" type="pres">
      <dgm:prSet presAssocID="{F8F111DB-F669-471F-8524-334204DC8BBC}" presName="composite" presStyleCnt="0"/>
      <dgm:spPr/>
    </dgm:pt>
    <dgm:pt modelId="{7539DD35-AF27-4020-81C0-116CC4E4508C}" type="pres">
      <dgm:prSet presAssocID="{F8F111DB-F669-471F-8524-334204DC8BB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79417-2944-4A03-9542-1A2410568D05}" type="pres">
      <dgm:prSet presAssocID="{F8F111DB-F669-471F-8524-334204DC8BB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7C0AC-ED3A-442F-AAB7-4384947FB59E}" type="pres">
      <dgm:prSet presAssocID="{0CBCE23F-A6EC-4ACC-85E1-D8218B4582AD}" presName="sp" presStyleCnt="0"/>
      <dgm:spPr/>
    </dgm:pt>
    <dgm:pt modelId="{BE577C47-085C-41F2-AB78-67A5A0A827CF}" type="pres">
      <dgm:prSet presAssocID="{D22EC6B5-D2F3-48D3-92BC-875E7EB03FB7}" presName="composite" presStyleCnt="0"/>
      <dgm:spPr/>
    </dgm:pt>
    <dgm:pt modelId="{0D2E59E7-EFDA-4F25-9034-D5B6757A0D21}" type="pres">
      <dgm:prSet presAssocID="{D22EC6B5-D2F3-48D3-92BC-875E7EB03FB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0EEE0-8F64-415B-BA27-08CF311F8DD0}" type="pres">
      <dgm:prSet presAssocID="{D22EC6B5-D2F3-48D3-92BC-875E7EB03FB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312718-D7DA-4E3E-934D-A8374813F225}" srcId="{11835548-0F0A-42C6-8D51-13211B5A88BB}" destId="{7031F4A0-E530-4170-80CB-0A7FB23B2869}" srcOrd="0" destOrd="0" parTransId="{1F95D461-80FE-4A0B-B0DD-A8FFFCAE4972}" sibTransId="{6A860F8F-3DB8-4F5C-BC9A-7E76BC4AF7AB}"/>
    <dgm:cxn modelId="{CA850FA3-2961-4962-AA7A-CDC3FA5921BF}" type="presOf" srcId="{883DC345-7B74-4285-B854-B6A3DBAE4CA3}" destId="{659E5450-92F8-46E2-89BF-42B62E1085A7}" srcOrd="0" destOrd="0" presId="urn:microsoft.com/office/officeart/2005/8/layout/chevron2"/>
    <dgm:cxn modelId="{B0F5BF12-B068-4E4B-9017-698520D7B295}" type="presOf" srcId="{4BBBB9C9-468F-4AD4-BC60-554321F4FF1C}" destId="{562B7455-2097-41C0-BF89-F5CA6FE2AC7F}" srcOrd="0" destOrd="0" presId="urn:microsoft.com/office/officeart/2005/8/layout/chevron2"/>
    <dgm:cxn modelId="{8CCA9F88-46F3-42B3-B51C-E2B786C91420}" srcId="{11835548-0F0A-42C6-8D51-13211B5A88BB}" destId="{8155CA7A-79A0-47F5-A17C-BE2F85B8A177}" srcOrd="1" destOrd="0" parTransId="{DB930615-77F8-46DE-8B17-C1C03A28FA82}" sibTransId="{4AB3EB9C-4374-4FB3-9E5E-3B030F237110}"/>
    <dgm:cxn modelId="{37C7E8E8-1128-40AE-A5C3-3A0A3D0F4A1F}" type="presOf" srcId="{F8F111DB-F669-471F-8524-334204DC8BBC}" destId="{7539DD35-AF27-4020-81C0-116CC4E4508C}" srcOrd="0" destOrd="0" presId="urn:microsoft.com/office/officeart/2005/8/layout/chevron2"/>
    <dgm:cxn modelId="{E1CC2517-B1A1-43DB-8E20-85FFBDB8091E}" srcId="{F8F111DB-F669-471F-8524-334204DC8BBC}" destId="{E7ED6BB4-DAC7-4B8B-95F8-3C9B31C528A1}" srcOrd="0" destOrd="0" parTransId="{0FCF3861-0931-4C42-9DBE-B0610C6952D1}" sibTransId="{099A4836-1CD5-4E9C-895B-6CD44A77DDA5}"/>
    <dgm:cxn modelId="{AF618100-CB9D-4634-A760-B808A31D1057}" type="presOf" srcId="{340211F5-DF35-440B-982B-A02A933CA8E2}" destId="{AAF8D3F3-1DF6-411C-ADB7-A0A675D61470}" srcOrd="0" destOrd="0" presId="urn:microsoft.com/office/officeart/2005/8/layout/chevron2"/>
    <dgm:cxn modelId="{4E686A3E-9DAD-4C28-BDC7-BB2F01CD9FA2}" type="presOf" srcId="{E7ED6BB4-DAC7-4B8B-95F8-3C9B31C528A1}" destId="{48679417-2944-4A03-9542-1A2410568D05}" srcOrd="0" destOrd="0" presId="urn:microsoft.com/office/officeart/2005/8/layout/chevron2"/>
    <dgm:cxn modelId="{704A6997-13F4-4EE4-A466-817F2F2F43C6}" srcId="{D22EC6B5-D2F3-48D3-92BC-875E7EB03FB7}" destId="{C8F22158-8701-42A1-B8B6-794F454936A0}" srcOrd="0" destOrd="0" parTransId="{5034A279-D658-4298-8B69-0AA41C90636A}" sibTransId="{D473D864-3E89-4959-A709-152AB9CFA901}"/>
    <dgm:cxn modelId="{725DF6EC-BFD4-4168-81F9-22A7354897E8}" type="presOf" srcId="{11835548-0F0A-42C6-8D51-13211B5A88BB}" destId="{6660D21C-0476-4E9B-B9D5-62E60BE28577}" srcOrd="0" destOrd="0" presId="urn:microsoft.com/office/officeart/2005/8/layout/chevron2"/>
    <dgm:cxn modelId="{7E538ED7-970D-4C9B-8102-9A92C026A92B}" srcId="{8155CA7A-79A0-47F5-A17C-BE2F85B8A177}" destId="{4BBBB9C9-468F-4AD4-BC60-554321F4FF1C}" srcOrd="0" destOrd="0" parTransId="{0EF41D93-7EE0-4602-B2C6-33644BBE53C9}" sibTransId="{BA8CCADD-7C4A-436C-8396-C4A53655819B}"/>
    <dgm:cxn modelId="{D5892132-D512-4C60-AC37-446335887F10}" type="presOf" srcId="{09DC9D0E-8D27-4AFB-9D93-E94968D4E468}" destId="{1CC1E89A-6671-483F-BC0A-D75AFC0871DC}" srcOrd="0" destOrd="0" presId="urn:microsoft.com/office/officeart/2005/8/layout/chevron2"/>
    <dgm:cxn modelId="{E5993E21-E2B6-4558-80F7-F410A6F36624}" type="presOf" srcId="{C8F22158-8701-42A1-B8B6-794F454936A0}" destId="{0C10EEE0-8F64-415B-BA27-08CF311F8DD0}" srcOrd="0" destOrd="0" presId="urn:microsoft.com/office/officeart/2005/8/layout/chevron2"/>
    <dgm:cxn modelId="{85253DAA-B41F-4E57-8720-C56D19CC70CB}" type="presOf" srcId="{7031F4A0-E530-4170-80CB-0A7FB23B2869}" destId="{128A4FF7-35E2-48B8-BCBD-53EECF6E2D9A}" srcOrd="0" destOrd="0" presId="urn:microsoft.com/office/officeart/2005/8/layout/chevron2"/>
    <dgm:cxn modelId="{39F4D9EB-735E-4196-9B17-1FE13B1869E2}" type="presOf" srcId="{D22EC6B5-D2F3-48D3-92BC-875E7EB03FB7}" destId="{0D2E59E7-EFDA-4F25-9034-D5B6757A0D21}" srcOrd="0" destOrd="0" presId="urn:microsoft.com/office/officeart/2005/8/layout/chevron2"/>
    <dgm:cxn modelId="{6FE6DE3A-22F2-4D92-895B-C07B7EA1DE14}" srcId="{883DC345-7B74-4285-B854-B6A3DBAE4CA3}" destId="{340211F5-DF35-440B-982B-A02A933CA8E2}" srcOrd="0" destOrd="0" parTransId="{5919FFFC-6A2D-4C05-AA66-5C5F003671E8}" sibTransId="{C04F9801-987A-4C32-A903-F6DAE63127F7}"/>
    <dgm:cxn modelId="{BEFCDF3C-0D0F-4408-8F76-A529BC9CA051}" srcId="{11835548-0F0A-42C6-8D51-13211B5A88BB}" destId="{883DC345-7B74-4285-B854-B6A3DBAE4CA3}" srcOrd="2" destOrd="0" parTransId="{88A9AE5D-98D1-4246-B8C3-9F0044E4601E}" sibTransId="{464765B5-73F9-4920-9527-746B0E5D0CD8}"/>
    <dgm:cxn modelId="{56F6140A-80A3-414E-AF1C-D7AEBBD2EADD}" srcId="{7031F4A0-E530-4170-80CB-0A7FB23B2869}" destId="{09DC9D0E-8D27-4AFB-9D93-E94968D4E468}" srcOrd="0" destOrd="0" parTransId="{94D1CD5A-7127-481A-B151-2B65F330F433}" sibTransId="{85A1DF85-0554-4B0C-9227-9B8E94329DD5}"/>
    <dgm:cxn modelId="{FEF0EA6E-B2D1-44D4-AD6F-A35B14D3F542}" type="presOf" srcId="{8155CA7A-79A0-47F5-A17C-BE2F85B8A177}" destId="{5E8C0E0F-7127-4892-A3D5-F6FF62C6A60E}" srcOrd="0" destOrd="0" presId="urn:microsoft.com/office/officeart/2005/8/layout/chevron2"/>
    <dgm:cxn modelId="{B250C848-8B4D-4665-B62A-E45858EB4A62}" srcId="{11835548-0F0A-42C6-8D51-13211B5A88BB}" destId="{F8F111DB-F669-471F-8524-334204DC8BBC}" srcOrd="3" destOrd="0" parTransId="{4FA5E399-51CB-4193-ABA1-78495244B4F9}" sibTransId="{0CBCE23F-A6EC-4ACC-85E1-D8218B4582AD}"/>
    <dgm:cxn modelId="{3D4F0D41-166D-4D3E-B9D8-1566B9A02061}" srcId="{11835548-0F0A-42C6-8D51-13211B5A88BB}" destId="{D22EC6B5-D2F3-48D3-92BC-875E7EB03FB7}" srcOrd="4" destOrd="0" parTransId="{62467C3A-60D1-4BF9-8ECC-EA4E3C330E9B}" sibTransId="{4CF053B5-4F22-4601-9C06-3AA37281D47B}"/>
    <dgm:cxn modelId="{B3CF4CEE-D49E-48E9-AF3D-59DA7AECD739}" type="presParOf" srcId="{6660D21C-0476-4E9B-B9D5-62E60BE28577}" destId="{89C21429-D518-4B04-8D84-F891AA4CF102}" srcOrd="0" destOrd="0" presId="urn:microsoft.com/office/officeart/2005/8/layout/chevron2"/>
    <dgm:cxn modelId="{BA92FD2C-A1D3-478E-A94D-1B17DB0D2ED9}" type="presParOf" srcId="{89C21429-D518-4B04-8D84-F891AA4CF102}" destId="{128A4FF7-35E2-48B8-BCBD-53EECF6E2D9A}" srcOrd="0" destOrd="0" presId="urn:microsoft.com/office/officeart/2005/8/layout/chevron2"/>
    <dgm:cxn modelId="{EDDCAB1E-33E8-4CAC-B602-6574682CD03A}" type="presParOf" srcId="{89C21429-D518-4B04-8D84-F891AA4CF102}" destId="{1CC1E89A-6671-483F-BC0A-D75AFC0871DC}" srcOrd="1" destOrd="0" presId="urn:microsoft.com/office/officeart/2005/8/layout/chevron2"/>
    <dgm:cxn modelId="{0C33D9AF-1AED-4D3E-B26C-30622A0453F8}" type="presParOf" srcId="{6660D21C-0476-4E9B-B9D5-62E60BE28577}" destId="{6FD76D14-8C89-4423-8574-6AD9B2E973B1}" srcOrd="1" destOrd="0" presId="urn:microsoft.com/office/officeart/2005/8/layout/chevron2"/>
    <dgm:cxn modelId="{8724DDFC-33C5-4E0C-A7F4-EE64BAC2D052}" type="presParOf" srcId="{6660D21C-0476-4E9B-B9D5-62E60BE28577}" destId="{1EAB9874-3C63-44E8-9ADC-647C57B52DAB}" srcOrd="2" destOrd="0" presId="urn:microsoft.com/office/officeart/2005/8/layout/chevron2"/>
    <dgm:cxn modelId="{87FD02E7-ECE9-480F-B891-4670A68E8AC7}" type="presParOf" srcId="{1EAB9874-3C63-44E8-9ADC-647C57B52DAB}" destId="{5E8C0E0F-7127-4892-A3D5-F6FF62C6A60E}" srcOrd="0" destOrd="0" presId="urn:microsoft.com/office/officeart/2005/8/layout/chevron2"/>
    <dgm:cxn modelId="{1C6F35D3-67BA-43DD-BDF7-C20ADBCEFE7E}" type="presParOf" srcId="{1EAB9874-3C63-44E8-9ADC-647C57B52DAB}" destId="{562B7455-2097-41C0-BF89-F5CA6FE2AC7F}" srcOrd="1" destOrd="0" presId="urn:microsoft.com/office/officeart/2005/8/layout/chevron2"/>
    <dgm:cxn modelId="{335657D7-9EA5-4C63-9D0D-21AA894AE727}" type="presParOf" srcId="{6660D21C-0476-4E9B-B9D5-62E60BE28577}" destId="{E16D7293-5A02-4FFD-8A71-391F5DDD119F}" srcOrd="3" destOrd="0" presId="urn:microsoft.com/office/officeart/2005/8/layout/chevron2"/>
    <dgm:cxn modelId="{FF98062B-3CFB-4D01-AD9A-18E171EB8189}" type="presParOf" srcId="{6660D21C-0476-4E9B-B9D5-62E60BE28577}" destId="{9137E0B7-1201-4119-869F-6229AC358C2A}" srcOrd="4" destOrd="0" presId="urn:microsoft.com/office/officeart/2005/8/layout/chevron2"/>
    <dgm:cxn modelId="{9BA4422C-3F98-4385-B681-94E569FF0DB6}" type="presParOf" srcId="{9137E0B7-1201-4119-869F-6229AC358C2A}" destId="{659E5450-92F8-46E2-89BF-42B62E1085A7}" srcOrd="0" destOrd="0" presId="urn:microsoft.com/office/officeart/2005/8/layout/chevron2"/>
    <dgm:cxn modelId="{660A7648-CCBA-4075-A588-BB1D005822EA}" type="presParOf" srcId="{9137E0B7-1201-4119-869F-6229AC358C2A}" destId="{AAF8D3F3-1DF6-411C-ADB7-A0A675D61470}" srcOrd="1" destOrd="0" presId="urn:microsoft.com/office/officeart/2005/8/layout/chevron2"/>
    <dgm:cxn modelId="{ADB9CED4-083F-4E9D-8076-E69462D9674B}" type="presParOf" srcId="{6660D21C-0476-4E9B-B9D5-62E60BE28577}" destId="{F9D82221-284E-4346-B2A4-F15D8DF05033}" srcOrd="5" destOrd="0" presId="urn:microsoft.com/office/officeart/2005/8/layout/chevron2"/>
    <dgm:cxn modelId="{C5190A8D-C352-4399-A08C-4357BD7968B5}" type="presParOf" srcId="{6660D21C-0476-4E9B-B9D5-62E60BE28577}" destId="{C3F65B25-037E-484E-95CF-859D74B58525}" srcOrd="6" destOrd="0" presId="urn:microsoft.com/office/officeart/2005/8/layout/chevron2"/>
    <dgm:cxn modelId="{BD156A25-DEBB-49D8-841A-68A6B7B11576}" type="presParOf" srcId="{C3F65B25-037E-484E-95CF-859D74B58525}" destId="{7539DD35-AF27-4020-81C0-116CC4E4508C}" srcOrd="0" destOrd="0" presId="urn:microsoft.com/office/officeart/2005/8/layout/chevron2"/>
    <dgm:cxn modelId="{5EB4A13A-29A5-4322-A8BD-9527A9D192EE}" type="presParOf" srcId="{C3F65B25-037E-484E-95CF-859D74B58525}" destId="{48679417-2944-4A03-9542-1A2410568D05}" srcOrd="1" destOrd="0" presId="urn:microsoft.com/office/officeart/2005/8/layout/chevron2"/>
    <dgm:cxn modelId="{9ABB3E46-E759-4455-A2FC-7FDB3207CFB1}" type="presParOf" srcId="{6660D21C-0476-4E9B-B9D5-62E60BE28577}" destId="{3027C0AC-ED3A-442F-AAB7-4384947FB59E}" srcOrd="7" destOrd="0" presId="urn:microsoft.com/office/officeart/2005/8/layout/chevron2"/>
    <dgm:cxn modelId="{BDE15E06-46FF-4C99-BAD8-F06B57F4DC88}" type="presParOf" srcId="{6660D21C-0476-4E9B-B9D5-62E60BE28577}" destId="{BE577C47-085C-41F2-AB78-67A5A0A827CF}" srcOrd="8" destOrd="0" presId="urn:microsoft.com/office/officeart/2005/8/layout/chevron2"/>
    <dgm:cxn modelId="{7BD19A7C-BD06-4349-A471-085943A24136}" type="presParOf" srcId="{BE577C47-085C-41F2-AB78-67A5A0A827CF}" destId="{0D2E59E7-EFDA-4F25-9034-D5B6757A0D21}" srcOrd="0" destOrd="0" presId="urn:microsoft.com/office/officeart/2005/8/layout/chevron2"/>
    <dgm:cxn modelId="{0843B4ED-1820-4280-AA8E-1CAAA2EDED06}" type="presParOf" srcId="{BE577C47-085C-41F2-AB78-67A5A0A827CF}" destId="{0C10EEE0-8F64-415B-BA27-08CF311F8D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9D0C8-5463-4E3C-A076-67808928397C}">
      <dsp:nvSpPr>
        <dsp:cNvPr id="0" name=""/>
        <dsp:cNvSpPr/>
      </dsp:nvSpPr>
      <dsp:spPr>
        <a:xfrm>
          <a:off x="1904907" y="83140"/>
          <a:ext cx="1799250" cy="899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3 этапа</a:t>
          </a:r>
          <a:endParaRPr lang="ru-RU" sz="1700" kern="1200" dirty="0"/>
        </a:p>
      </dsp:txBody>
      <dsp:txXfrm>
        <a:off x="1931256" y="109489"/>
        <a:ext cx="1746552" cy="846927"/>
      </dsp:txXfrm>
    </dsp:sp>
    <dsp:sp modelId="{42F4B68F-FB28-435B-A33E-A34F5729EB8F}">
      <dsp:nvSpPr>
        <dsp:cNvPr id="0" name=""/>
        <dsp:cNvSpPr/>
      </dsp:nvSpPr>
      <dsp:spPr>
        <a:xfrm rot="2700000">
          <a:off x="3428385" y="1139090"/>
          <a:ext cx="363371" cy="398800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537396" y="1218850"/>
        <a:ext cx="145349" cy="239280"/>
      </dsp:txXfrm>
    </dsp:sp>
    <dsp:sp modelId="{2FC8CE48-61FD-4253-893A-84150665C3E6}">
      <dsp:nvSpPr>
        <dsp:cNvPr id="0" name=""/>
        <dsp:cNvSpPr/>
      </dsp:nvSpPr>
      <dsp:spPr>
        <a:xfrm>
          <a:off x="3425287" y="1694216"/>
          <a:ext cx="2214823" cy="1133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Реализация замысла (осуществление идеи)</a:t>
          </a:r>
          <a:endParaRPr lang="ru-RU" sz="1700" kern="1200" dirty="0"/>
        </a:p>
      </dsp:txBody>
      <dsp:txXfrm>
        <a:off x="3458495" y="1727424"/>
        <a:ext cx="2148407" cy="1067390"/>
      </dsp:txXfrm>
    </dsp:sp>
    <dsp:sp modelId="{93E02A6D-6D07-4424-8E34-2AD267C9E3C6}">
      <dsp:nvSpPr>
        <dsp:cNvPr id="0" name=""/>
        <dsp:cNvSpPr/>
      </dsp:nvSpPr>
      <dsp:spPr>
        <a:xfrm rot="8100000">
          <a:off x="3796541" y="3670085"/>
          <a:ext cx="6053" cy="4908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798357" y="3679903"/>
        <a:ext cx="2421" cy="29452"/>
      </dsp:txXfrm>
    </dsp:sp>
    <dsp:sp modelId="{4619F59E-4466-4080-916D-C888762481D8}">
      <dsp:nvSpPr>
        <dsp:cNvPr id="0" name=""/>
        <dsp:cNvSpPr/>
      </dsp:nvSpPr>
      <dsp:spPr>
        <a:xfrm>
          <a:off x="1464820" y="3093159"/>
          <a:ext cx="2679426" cy="1792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Анализ творческой работы</a:t>
          </a:r>
        </a:p>
      </dsp:txBody>
      <dsp:txXfrm>
        <a:off x="1517313" y="3145652"/>
        <a:ext cx="2574440" cy="1687265"/>
      </dsp:txXfrm>
    </dsp:sp>
    <dsp:sp modelId="{73E274F3-75C6-4369-8F4A-AB234AF96D48}">
      <dsp:nvSpPr>
        <dsp:cNvPr id="0" name=""/>
        <dsp:cNvSpPr/>
      </dsp:nvSpPr>
      <dsp:spPr>
        <a:xfrm rot="5321417">
          <a:off x="2482548" y="2168216"/>
          <a:ext cx="770266" cy="523378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2639561" y="2272892"/>
        <a:ext cx="456240" cy="314026"/>
      </dsp:txXfrm>
    </dsp:sp>
    <dsp:sp modelId="{916994E2-F3A8-4803-8FD2-C90E338DB653}">
      <dsp:nvSpPr>
        <dsp:cNvPr id="0" name=""/>
        <dsp:cNvSpPr/>
      </dsp:nvSpPr>
      <dsp:spPr>
        <a:xfrm>
          <a:off x="-383527" y="1616843"/>
          <a:ext cx="2919788" cy="1443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Формирование замысла (создание чего – то нового)</a:t>
          </a:r>
        </a:p>
      </dsp:txBody>
      <dsp:txXfrm>
        <a:off x="-341261" y="1659109"/>
        <a:ext cx="2835256" cy="1358530"/>
      </dsp:txXfrm>
    </dsp:sp>
    <dsp:sp modelId="{F55EC1B8-376C-4BD5-9933-81F6D74CB790}">
      <dsp:nvSpPr>
        <dsp:cNvPr id="0" name=""/>
        <dsp:cNvSpPr/>
      </dsp:nvSpPr>
      <dsp:spPr>
        <a:xfrm rot="8174057">
          <a:off x="1858180" y="1008999"/>
          <a:ext cx="423402" cy="538869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1985201" y="1116773"/>
        <a:ext cx="169360" cy="323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3C31C9-04D4-4447-BE25-57FB9722C5D2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4A87808-5654-4E24-87C5-33B2FC7F4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6632"/>
            <a:ext cx="7363544" cy="27363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«Путешествие с </a:t>
            </a:r>
            <a:r>
              <a:rPr lang="ru-RU" sz="2800" dirty="0" err="1" smtClean="0"/>
              <a:t>Роботёнком</a:t>
            </a:r>
            <a:r>
              <a:rPr lang="ru-RU" sz="2800" dirty="0" smtClean="0"/>
              <a:t>»</a:t>
            </a:r>
            <a:br>
              <a:rPr lang="ru-RU" sz="2800" dirty="0" smtClean="0"/>
            </a:br>
            <a:r>
              <a:rPr lang="ru-RU" sz="2800" dirty="0" smtClean="0"/>
              <a:t>Программа работы</a:t>
            </a:r>
            <a:br>
              <a:rPr lang="ru-RU" sz="2800" dirty="0" smtClean="0"/>
            </a:br>
            <a:r>
              <a:rPr lang="ru-RU" sz="2800" dirty="0" smtClean="0"/>
              <a:t>по обучению основам робототехники детей</a:t>
            </a:r>
            <a:br>
              <a:rPr lang="ru-RU" sz="2800" dirty="0" smtClean="0"/>
            </a:br>
            <a:r>
              <a:rPr lang="ru-RU" sz="2800" dirty="0" smtClean="0"/>
              <a:t>старшего дошкольного возраста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501008"/>
            <a:ext cx="4320480" cy="3168352"/>
          </a:xfrm>
        </p:spPr>
        <p:txBody>
          <a:bodyPr>
            <a:normAutofit/>
          </a:bodyPr>
          <a:lstStyle/>
          <a:p>
            <a:r>
              <a:rPr lang="ru-RU" smtClean="0"/>
              <a:t>Подготовила: </a:t>
            </a:r>
            <a:endParaRPr lang="ru-RU" dirty="0" smtClean="0"/>
          </a:p>
          <a:p>
            <a:r>
              <a:rPr lang="ru-RU" dirty="0" smtClean="0"/>
              <a:t>Насырова </a:t>
            </a:r>
            <a:r>
              <a:rPr lang="ru-RU" dirty="0" smtClean="0"/>
              <a:t>С.Х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Основные приёмы обучения</a:t>
            </a:r>
            <a:endParaRPr lang="ru-RU" sz="3200" b="1" i="1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2915816" y="1268760"/>
          <a:ext cx="60486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Особенности взаимодействия с семьями воспитанников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1340768"/>
            <a:ext cx="5491336" cy="5400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 Это положительный эмоциональный настрой педагогов и родителей на совместную работу по воспитанию детей. </a:t>
            </a:r>
            <a:br>
              <a:rPr lang="ru-RU" dirty="0" smtClean="0"/>
            </a:br>
            <a:r>
              <a:rPr lang="ru-RU" dirty="0" smtClean="0"/>
              <a:t> - Это учет индивидуальности ребенка.</a:t>
            </a:r>
            <a:br>
              <a:rPr lang="ru-RU" dirty="0" smtClean="0"/>
            </a:br>
            <a:r>
              <a:rPr lang="ru-RU" dirty="0" smtClean="0"/>
              <a:t> - Родители самостоятельно могут выбирать и формировать уже в дошкольном возрасте  направление в развитии и воспитании ребенка, </a:t>
            </a:r>
            <a:br>
              <a:rPr lang="ru-RU" dirty="0" smtClean="0"/>
            </a:br>
            <a:r>
              <a:rPr lang="ru-RU" dirty="0" smtClean="0"/>
              <a:t> - Это укрепление внутрисемейных связей, </a:t>
            </a:r>
            <a:br>
              <a:rPr lang="ru-RU" dirty="0" smtClean="0"/>
            </a:br>
            <a:r>
              <a:rPr lang="ru-RU" dirty="0" smtClean="0"/>
              <a:t> - Это возможность реализации единой программы воспитания и развития ребенка в ДОУ и семье.</a:t>
            </a:r>
            <a:br>
              <a:rPr lang="ru-RU" dirty="0" smtClean="0"/>
            </a:br>
            <a:r>
              <a:rPr lang="ru-RU" dirty="0" smtClean="0"/>
              <a:t> - Это возможность учета типа семьи и стиля семейных отношений.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Ожидаемые результаты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1268760"/>
            <a:ext cx="5563344" cy="5472608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Проявляет инициативу, самостоятельность, творчество в работе;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Проявляет индивидуальность в решении поставленной цели;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Активно взаимодействует со сверстниками и взрослым;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Может выражать свои мысли и желания;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Проявляет умение планировать свою работу;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Владеет названием деталей, материалов необходимых при выполнении модели.</a:t>
            </a:r>
          </a:p>
          <a:p>
            <a:endParaRPr lang="ru-RU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8083624" cy="2520280"/>
          </a:xfrm>
        </p:spPr>
        <p:txBody>
          <a:bodyPr anchor="ctr">
            <a:normAutofit/>
          </a:bodyPr>
          <a:lstStyle/>
          <a:p>
            <a:pPr algn="ctr"/>
            <a:r>
              <a:rPr lang="ru-RU" sz="4800" b="1" i="1" dirty="0" smtClean="0"/>
              <a:t>Спасибо за внимание!!!</a:t>
            </a:r>
            <a:br>
              <a:rPr lang="ru-RU" sz="4800" b="1" i="1" dirty="0" smtClean="0"/>
            </a:br>
            <a:endParaRPr lang="ru-RU" sz="4800" b="1" i="1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Актуальность</a:t>
            </a:r>
            <a:endParaRPr lang="ru-RU" sz="3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1268760"/>
            <a:ext cx="5635352" cy="518457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Данная тема актуальна тем, что раскрывает для старшего дошкольника мир техники. OLLO-конструирование больше, чем другие виды деятельности, подготавливает почву для развития технических способностей детей.</a:t>
            </a:r>
          </a:p>
          <a:p>
            <a:r>
              <a:rPr lang="ru-RU" dirty="0" smtClean="0"/>
              <a:t>Использование OLLO -конструктора является великолепным средством для интеллектуального развития дошкольников, обеспечивающее интеграцию различных видов деятельности. Современные дети живут в эпоху активной информатизации, компьютеризации и роботостроения. Технические достижения все быстрее проникают во все сферы человеческой жизнедеятельности и вызывают интерес к современной технике.</a:t>
            </a:r>
          </a:p>
          <a:p>
            <a:r>
              <a:rPr lang="ru-RU" dirty="0" smtClean="0"/>
              <a:t>Программа поможет педагогам дошкольного образования поддержать детскую инициативу в освоении интересного, увлекательного мира технического прогресса.</a:t>
            </a:r>
          </a:p>
          <a:p>
            <a:endParaRPr lang="ru-RU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852936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115616" y="2852936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88640"/>
            <a:ext cx="7435552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Новизна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1196752"/>
            <a:ext cx="5779368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Новизна  заключается в </a:t>
            </a:r>
            <a:r>
              <a:rPr lang="ru-RU" dirty="0" err="1" smtClean="0"/>
              <a:t>исследовательско</a:t>
            </a:r>
            <a:r>
              <a:rPr lang="ru-RU" dirty="0" smtClean="0"/>
              <a:t>-технической направленности обучения, которое базируется на новых информационных технологиях, что способствует развитию информационной культуры и взаимодействию с миром технического творчества.</a:t>
            </a:r>
          </a:p>
          <a:p>
            <a:r>
              <a:rPr lang="ru-RU" dirty="0" smtClean="0"/>
              <a:t>Детское творчество – одна из форм самостоятельной деятельности ребенка, в процессе которой он отступает от привычных и знакомых ему способов проявления окружающего мира, экспериментирует и создает нечто новое для себя и других.</a:t>
            </a:r>
          </a:p>
          <a:p>
            <a:r>
              <a:rPr lang="ru-RU" dirty="0" smtClean="0"/>
              <a:t>Техническое детское творчество является одним из важных способов формирования профессиональной ориентации детей, способствует развитию устойчивого интереса к технике и науке, а также стимулирует рационализаторские и изобретательские способности.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40664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Цель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1844824"/>
            <a:ext cx="4627240" cy="4896544"/>
          </a:xfrm>
        </p:spPr>
        <p:txBody>
          <a:bodyPr/>
          <a:lstStyle/>
          <a:p>
            <a:r>
              <a:rPr lang="ru-RU" dirty="0" smtClean="0"/>
              <a:t>Развитие технического творчества и формирование научно - технической профессиональной ориентации у детей старшего дошкольного возраста средствами робототехники.</a:t>
            </a:r>
          </a:p>
          <a:p>
            <a:endParaRPr lang="ru-RU" dirty="0"/>
          </a:p>
        </p:txBody>
      </p:sp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852936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584" y="0"/>
            <a:ext cx="2088232" cy="7647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Задачи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332656"/>
            <a:ext cx="6228184" cy="652534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 smtClean="0"/>
              <a:t>познакомить детей с основными компонентами конструкторов OLLO; 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развивать у дошкольников интерес к моделированию и конструированию, стимулировать детское научно-техническое творчество;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обучать конструированию по образцу, чертежу, заданной схеме, по замыслу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формировать предпосылки учебной деятельности: умение и желание трудиться, выполнять задания в соответствии с инструкцией и поставленной целью, доводить начатое дело до конца, планировать будущую работу;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993666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2736304" cy="836712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5923384" cy="666936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ru-RU" dirty="0" smtClean="0"/>
              <a:t>учить видеть конструкцию объекта, анализировать её основные части, их функциональное назначение;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развивать мелкую моторику рук, стимулируя в будущем общее речевое развитие и умственные способности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развивать чувство симметрии и эстетического цветового решения построек;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закрепить знания детей об окружающем мире; - выявить и обеспечить дальнейшее развитие одаренным, талантливым детям, обладающим нестандартным мышлением, способностям в конструктивной деятельности;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воспитывать ответственность, коммуникативные навыки детей при работе в паре, коллективе, распределение обязанностей.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115616" y="2780928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0"/>
            <a:ext cx="7363544" cy="90872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i="1" dirty="0" smtClean="0"/>
              <a:t>Этапы реализации</a:t>
            </a:r>
            <a:br>
              <a:rPr lang="ru-RU" sz="3200" b="1" i="1" dirty="0" smtClean="0"/>
            </a:br>
            <a:r>
              <a:rPr lang="ru-RU" sz="3200" b="1" i="1" dirty="0" smtClean="0"/>
              <a:t>(</a:t>
            </a:r>
            <a:r>
              <a:rPr lang="ru-RU" sz="3200" i="1" dirty="0" smtClean="0"/>
              <a:t>Работа рассчитана на 3 года)</a:t>
            </a:r>
            <a:endParaRPr lang="ru-RU" sz="32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908720"/>
            <a:ext cx="5923384" cy="5760640"/>
          </a:xfrm>
        </p:spPr>
        <p:txBody>
          <a:bodyPr/>
          <a:lstStyle/>
          <a:p>
            <a:pPr lvl="0"/>
            <a:r>
              <a:rPr lang="ru-RU" sz="3600" i="1" dirty="0" smtClean="0"/>
              <a:t>1</a:t>
            </a:r>
            <a:r>
              <a:rPr lang="ru-RU" b="1" i="1" dirty="0" smtClean="0"/>
              <a:t> Этап (организационный)</a:t>
            </a:r>
            <a:endParaRPr lang="ru-RU" dirty="0" smtClean="0"/>
          </a:p>
          <a:p>
            <a:r>
              <a:rPr lang="ru-RU" sz="2000" dirty="0" smtClean="0"/>
              <a:t>Изучение теоретических аспектов по данной проблеме в педагогике и дидактике. Знакомство с работами ведущих авторов по данной проблеме исследования. Подготовка материального и технического обеспечения.</a:t>
            </a:r>
          </a:p>
          <a:p>
            <a:pPr lvl="0"/>
            <a:r>
              <a:rPr lang="ru-RU" sz="2800" b="1" i="1" dirty="0" smtClean="0"/>
              <a:t>2 Этап  (основной) </a:t>
            </a:r>
          </a:p>
          <a:p>
            <a:pPr lvl="0"/>
            <a:r>
              <a:rPr lang="ru-RU" sz="2000" dirty="0" smtClean="0"/>
              <a:t>Реализация задач кружка «Путешествие с </a:t>
            </a:r>
            <a:r>
              <a:rPr lang="ru-RU" sz="2000" dirty="0" err="1" smtClean="0"/>
              <a:t>Роботенком</a:t>
            </a:r>
            <a:r>
              <a:rPr lang="ru-RU" sz="2000" dirty="0" smtClean="0"/>
              <a:t>» в 2015-2016г(старшая группа детей, возраст с 5 до 6 лет)</a:t>
            </a:r>
          </a:p>
          <a:p>
            <a:pPr lvl="0"/>
            <a:r>
              <a:rPr lang="ru-RU" sz="2800" b="1" i="1" dirty="0" smtClean="0"/>
              <a:t>3 Этап (основной)</a:t>
            </a:r>
          </a:p>
          <a:p>
            <a:pPr lvl="0"/>
            <a:r>
              <a:rPr lang="ru-RU" sz="2000" dirty="0" smtClean="0"/>
              <a:t> Реализация задач кружка «Путешествие </a:t>
            </a:r>
            <a:r>
              <a:rPr lang="ru-RU" sz="2000" dirty="0" err="1" smtClean="0"/>
              <a:t>Роботенка</a:t>
            </a:r>
            <a:r>
              <a:rPr lang="ru-RU" sz="2000" dirty="0" smtClean="0"/>
              <a:t>» в 2016-2017 учебном году(подготовительная группа детей, возраст с 6 до 7 лет)</a:t>
            </a:r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Desktop\роботенок.jpg"/>
          <p:cNvPicPr/>
          <p:nvPr/>
        </p:nvPicPr>
        <p:blipFill>
          <a:blip r:embed="rId2" cstate="print"/>
          <a:srcRect l="21258" t="5369" r="17963" b="8277"/>
          <a:stretch>
            <a:fillRect/>
          </a:stretch>
        </p:blipFill>
        <p:spPr bwMode="auto">
          <a:xfrm>
            <a:off x="1043608" y="2993666"/>
            <a:ext cx="2040338" cy="386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8604448" cy="908720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Методика проведения конструирования</a:t>
            </a:r>
            <a:endParaRPr lang="ru-RU" sz="3600" b="1" i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3347864" y="1340768"/>
          <a:ext cx="525658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332656"/>
            <a:ext cx="4392488" cy="5040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Методы реализации</a:t>
            </a:r>
            <a:endParaRPr lang="ru-RU" sz="3200" b="1" i="1" dirty="0"/>
          </a:p>
        </p:txBody>
      </p:sp>
      <p:sp>
        <p:nvSpPr>
          <p:cNvPr id="7" name="Овал 6"/>
          <p:cNvSpPr/>
          <p:nvPr/>
        </p:nvSpPr>
        <p:spPr>
          <a:xfrm>
            <a:off x="0" y="764704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Наглядный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300192" y="3068960"/>
            <a:ext cx="208823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Словесный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839744" y="1052736"/>
            <a:ext cx="230425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Практический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07504" y="2564904"/>
            <a:ext cx="273630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Репродуктивный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259632" y="4437112"/>
            <a:ext cx="302433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Познавательно - исследовательский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788024" y="5157192"/>
            <a:ext cx="295232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Стимулирование и мотивация деятельности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2907156">
            <a:off x="2150219" y="771043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352749">
            <a:off x="2740835" y="1481939"/>
            <a:ext cx="57606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795380">
            <a:off x="3482255" y="1830054"/>
            <a:ext cx="792088" cy="2520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091918">
            <a:off x="5009468" y="2755858"/>
            <a:ext cx="792088" cy="2088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0100812">
            <a:off x="5865125" y="1927783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8786474">
            <a:off x="6123208" y="906711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220</TotalTime>
  <Words>624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«Путешествие с Роботёнком» Программа работы по обучению основам робототехники детей старшего дошкольного возраста </vt:lpstr>
      <vt:lpstr>Актуальность</vt:lpstr>
      <vt:lpstr>Новизна</vt:lpstr>
      <vt:lpstr>Цель</vt:lpstr>
      <vt:lpstr>Задачи:</vt:lpstr>
      <vt:lpstr>Презентация PowerPoint</vt:lpstr>
      <vt:lpstr>Этапы реализации (Работа рассчитана на 3 года)</vt:lpstr>
      <vt:lpstr>Методика проведения конструирования</vt:lpstr>
      <vt:lpstr>Методы реализации</vt:lpstr>
      <vt:lpstr>Основные приёмы обучения</vt:lpstr>
      <vt:lpstr>Особенности взаимодействия с семьями воспитанников</vt:lpstr>
      <vt:lpstr>Ожидаемые результаты</vt:lpstr>
      <vt:lpstr>Спасибо за внимание!!!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Chip tel7-77-77</dc:creator>
  <cp:lastModifiedBy>Лизка</cp:lastModifiedBy>
  <cp:revision>26</cp:revision>
  <dcterms:created xsi:type="dcterms:W3CDTF">2016-01-19T18:15:06Z</dcterms:created>
  <dcterms:modified xsi:type="dcterms:W3CDTF">2018-05-11T16:24:13Z</dcterms:modified>
</cp:coreProperties>
</file>