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9" r:id="rId4"/>
    <p:sldId id="267" r:id="rId5"/>
    <p:sldId id="274" r:id="rId6"/>
    <p:sldId id="275" r:id="rId7"/>
    <p:sldId id="276" r:id="rId8"/>
    <p:sldId id="268" r:id="rId9"/>
    <p:sldId id="271" r:id="rId10"/>
    <p:sldId id="269" r:id="rId11"/>
    <p:sldId id="262" r:id="rId12"/>
    <p:sldId id="270" r:id="rId13"/>
    <p:sldId id="277" r:id="rId14"/>
    <p:sldId id="278" r:id="rId15"/>
    <p:sldId id="279" r:id="rId16"/>
    <p:sldId id="28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778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Формирования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навыков личной гигиены средствами театрально-игровой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14400" y="2204864"/>
            <a:ext cx="8050088" cy="43924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</a:t>
            </a:r>
            <a:r>
              <a:rPr lang="ru-RU" sz="1800" dirty="0" smtClean="0"/>
              <a:t>    Выполнила: </a:t>
            </a:r>
            <a:r>
              <a:rPr lang="ru-RU" sz="1800" dirty="0" err="1" smtClean="0"/>
              <a:t>Бекарева</a:t>
            </a:r>
            <a:r>
              <a:rPr lang="ru-RU" sz="1800" dirty="0" smtClean="0"/>
              <a:t> Т.А.             </a:t>
            </a:r>
            <a:endParaRPr lang="ru-RU" sz="1800" dirty="0"/>
          </a:p>
        </p:txBody>
      </p:sp>
      <p:pic>
        <p:nvPicPr>
          <p:cNvPr id="4" name="Рисунок 3" descr="173876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060848"/>
            <a:ext cx="4608512" cy="436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4644008" y="1968446"/>
            <a:ext cx="3346704" cy="3474720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Водичка, водичка!»</a:t>
            </a: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Носики-курносики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"Мыльные перчатки»</a:t>
            </a: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"Сделаем лодочки»</a:t>
            </a:r>
          </a:p>
          <a:p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«Мы готовимся к обеду»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5991"/>
            <a:ext cx="254158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898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Народные песенки, </a:t>
            </a:r>
            <a:r>
              <a:rPr lang="ru-RU" b="1" dirty="0" err="1" smtClean="0">
                <a:solidFill>
                  <a:srgbClr val="FF0000"/>
                </a:solidFill>
              </a:rPr>
              <a:t>потешки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«Ой, ладушки-ладушки, испечем оладушки!»;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 «Уж я Танюшке пирог испеку...»;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«Сорока - сорока»;</a:t>
            </a:r>
          </a:p>
          <a:p>
            <a:pPr marL="45720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«Ты пасись, коровка, дольше...»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«На мельнице»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«Пирог»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rn_big_1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355976" y="3068960"/>
            <a:ext cx="4486145" cy="31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Писатели – детям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439248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</a:rPr>
              <a:t>«Наши полотенца». </a:t>
            </a:r>
            <a:r>
              <a:rPr lang="ru-RU" dirty="0" err="1" smtClean="0">
                <a:solidFill>
                  <a:srgbClr val="7030A0"/>
                </a:solidFill>
              </a:rPr>
              <a:t>Н.Найденова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«Приятного аппетита» </a:t>
            </a:r>
            <a:r>
              <a:rPr lang="ru-RU" dirty="0" err="1" smtClean="0">
                <a:solidFill>
                  <a:srgbClr val="7030A0"/>
                </a:solidFill>
              </a:rPr>
              <a:t>В.Берестов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 «Девочка чумазая». </a:t>
            </a:r>
            <a:r>
              <a:rPr lang="ru-RU" dirty="0" err="1" smtClean="0">
                <a:solidFill>
                  <a:srgbClr val="7030A0"/>
                </a:solidFill>
              </a:rPr>
              <a:t>Е.Благинина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« Маша обедает». С. </a:t>
            </a:r>
            <a:r>
              <a:rPr lang="ru-RU" dirty="0" err="1" smtClean="0">
                <a:solidFill>
                  <a:srgbClr val="7030A0"/>
                </a:solidFill>
              </a:rPr>
              <a:t>Капутикян</a:t>
            </a:r>
            <a:endParaRPr lang="ru-RU" dirty="0" smtClean="0">
              <a:solidFill>
                <a:srgbClr val="7030A0"/>
              </a:solidFill>
            </a:endParaRP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«Азбука здоровья.» С. Волков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Алёнушка</a:t>
            </a:r>
            <a:r>
              <a:rPr lang="ru-RU" dirty="0" smtClean="0">
                <a:solidFill>
                  <a:srgbClr val="7030A0"/>
                </a:solidFill>
              </a:rPr>
              <a:t>». Е. Благинина.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«Про непослушные ручки и ножки» (русская народной сказка)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Федорино</a:t>
            </a:r>
            <a:r>
              <a:rPr lang="ru-RU" dirty="0" smtClean="0">
                <a:solidFill>
                  <a:srgbClr val="7030A0"/>
                </a:solidFill>
              </a:rPr>
              <a:t> горе». К. Чуковский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«Мойдодыр». К. Чуковский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370"/>
            <a:ext cx="77048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Инсценировка по стихотворению 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К.Чуковского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«</a:t>
            </a:r>
            <a:r>
              <a:rPr lang="ru-RU" sz="28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Федорино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горе»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80728"/>
            <a:ext cx="2713801" cy="4824536"/>
          </a:xfrm>
        </p:spPr>
      </p:pic>
      <p:sp>
        <p:nvSpPr>
          <p:cNvPr id="10" name="TextBox 9"/>
          <p:cNvSpPr txBox="1"/>
          <p:nvPr/>
        </p:nvSpPr>
        <p:spPr>
          <a:xfrm>
            <a:off x="4860032" y="2060848"/>
            <a:ext cx="3423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Но тарелки вьются-вьются,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Федоре не даются: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Лучше в поле пропадём,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 Федоре не пойдём!"</a:t>
            </a:r>
          </a:p>
        </p:txBody>
      </p:sp>
    </p:spTree>
    <p:extLst>
      <p:ext uri="{BB962C8B-B14F-4D97-AF65-F5344CB8AC3E}">
        <p14:creationId xmlns:p14="http://schemas.microsoft.com/office/powerpoint/2010/main" val="23597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6512511" cy="18651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"Уж не буду, уж не буду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посуду обижать.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Буду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буду 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посуду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любить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уважать!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dirty="0" smtClean="0"/>
              <a:t>"</a:t>
            </a:r>
            <a:endParaRPr lang="ru-RU" sz="1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1"/>
            <a:ext cx="6408712" cy="38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4293096"/>
            <a:ext cx="6902152" cy="21602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 на белой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табуреточке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вышитой салфеточке Самовар стоит, Словно жар горит, И пыхтит, и на бабу поглядывает: "Я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Федорушку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прощаю, Сладким чаем угощаю.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Кушай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кушай, Федора Егоровна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39" y="476672"/>
            <a:ext cx="6417129" cy="360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366120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9801" y="4813994"/>
            <a:ext cx="3884397" cy="9192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26" name="AutoShape 2" descr="Картинки по запросу картинка солныш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 научим куклу правильно умываться и быть чистой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3960440" cy="3744416"/>
          </a:xfrm>
        </p:spPr>
      </p:pic>
      <p:sp>
        <p:nvSpPr>
          <p:cNvPr id="5" name="TextBox 4"/>
          <p:cNvSpPr txBox="1"/>
          <p:nvPr/>
        </p:nvSpPr>
        <p:spPr>
          <a:xfrm>
            <a:off x="4716016" y="1988840"/>
            <a:ext cx="39604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Оля плохо руки мыла,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Лишь водичкой намочила,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Мылом мылить не старалась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на ручках грязь осталась.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Полотенце-в черных пятнах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же это неприятно!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Попадут микробы в рот-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Может заболеть живот.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АЛГОРИТМ УМЫВАНИЯ</a:t>
            </a:r>
            <a:endParaRPr lang="ru-RU" dirty="0"/>
          </a:p>
        </p:txBody>
      </p:sp>
      <p:pic>
        <p:nvPicPr>
          <p:cNvPr id="4" name="Содержимое 3" descr="571ad0443c69ed9d9a1496180505da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84976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743272" cy="4641696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Знаем, знаем,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да-да-да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Где ты прячешься, вода!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Выходи, водица,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Мы пришли умыться!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Лейся на ладошку,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Лейся понемножку.</a:t>
            </a:r>
            <a:b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Детки будут умываться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И водичке улыбаться.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331054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4861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С формированием этих навыков у малышей появляется чувство опрятности и желание быть чистым и красивым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5184576" cy="3763069"/>
          </a:xfrm>
        </p:spPr>
      </p:pic>
    </p:spTree>
    <p:extLst>
      <p:ext uri="{BB962C8B-B14F-4D97-AF65-F5344CB8AC3E}">
        <p14:creationId xmlns:p14="http://schemas.microsoft.com/office/powerpoint/2010/main" val="9999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младшем дошкольном возрасте формируются первые представления о том, как и зачем мыть руки,лицо,уши,пользоваться расчёской носовым платком.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56792"/>
            <a:ext cx="3384376" cy="4536504"/>
          </a:xfrm>
        </p:spPr>
      </p:pic>
      <p:sp>
        <p:nvSpPr>
          <p:cNvPr id="5" name="Прямоугольник 4"/>
          <p:cNvSpPr/>
          <p:nvPr/>
        </p:nvSpPr>
        <p:spPr>
          <a:xfrm>
            <a:off x="4860032" y="2612043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Зеркало любит чистые лица,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Зеркало скажет: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- Надо умыться!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Зеркало охнет: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- Где же гребенка?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Что же она не причешет ребенка?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Зеркало станет грязным от страха,</a:t>
            </a:r>
            <a:b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Если в него поглядится </a:t>
            </a:r>
            <a:r>
              <a:rPr lang="ru-RU" b="1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неряха</a:t>
            </a:r>
            <a:r>
              <a:rPr lang="ru-RU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!</a:t>
            </a:r>
            <a: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20388" cy="6195184"/>
          </a:xfrm>
        </p:spPr>
      </p:pic>
      <p:sp>
        <p:nvSpPr>
          <p:cNvPr id="6" name="TextBox 5"/>
          <p:cNvSpPr txBox="1"/>
          <p:nvPr/>
        </p:nvSpPr>
        <p:spPr>
          <a:xfrm>
            <a:off x="5436096" y="1268760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Грязный носик!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Ай-ай-ай!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Вот платочек,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Вытирай!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Угощенья хороши!</a:t>
            </a:r>
            <a:b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Ешь спокойно, не спеши,</a:t>
            </a:r>
            <a:b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     Не болтай с набитым ртом.</a:t>
            </a:r>
            <a:b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</a:b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            Разговоры все – потом!</a:t>
            </a:r>
            <a:endParaRPr lang="ru-RU" sz="2000" b="1" i="1" dirty="0">
              <a:solidFill>
                <a:srgbClr val="0066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b="1" i="1" dirty="0" smtClean="0">
              <a:solidFill>
                <a:srgbClr val="9F1D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  <a:p>
            <a:pPr algn="ctr"/>
            <a:endParaRPr lang="ru-RU" b="1" i="1" dirty="0" smtClean="0">
              <a:solidFill>
                <a:srgbClr val="9F1D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UPC" pitchFamily="18" charset="-34"/>
            </a:endParaRPr>
          </a:p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Чтобы выглядеть опрятно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Ешь красиво, аккуратно.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ногами не болтай.</a:t>
            </a:r>
            <a:b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9F1D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И соседа не толкай.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39" y="1916832"/>
            <a:ext cx="3168352" cy="4320480"/>
          </a:xfrm>
        </p:spPr>
      </p:pic>
      <p:pic>
        <p:nvPicPr>
          <p:cNvPr id="6" name="Рисунок 5" descr="76439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3728">
            <a:off x="367390" y="382190"/>
            <a:ext cx="2136554" cy="2048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35667" y="260647"/>
            <a:ext cx="702253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Культурно-гигиенические навыки у детей закрепляем и в процессе еды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Дидактические игры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3346704" cy="347472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Умывалочка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«Делаем причёску»</a:t>
            </a:r>
          </a:p>
          <a:p>
            <a:r>
              <a:rPr lang="ru-RU" sz="18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«Накормим куклу обедом»</a:t>
            </a:r>
            <a:endPara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«Оденем куклу на прогулку»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«Уложим куклу спать»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«Платочек для лисенка» 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«Кукла ждет гостей»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«В гостях у </a:t>
            </a:r>
            <a:r>
              <a:rPr lang="ru-RU" sz="1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Мойдодыра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 Вот что мы умеем »</a:t>
            </a:r>
          </a:p>
          <a:p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805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362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Формирования навыков личной гигиены средствами театрально-игровой деятельности</vt:lpstr>
      <vt:lpstr>Мы научим куклу правильно умываться и быть чистой </vt:lpstr>
      <vt:lpstr>    АЛГОРИТМ УМЫВАНИЯ</vt:lpstr>
      <vt:lpstr>Презентация PowerPoint</vt:lpstr>
      <vt:lpstr>С формированием этих навыков у малышей появляется чувство опрятности и желание быть чистым и красивым </vt:lpstr>
      <vt:lpstr>В младшем дошкольном возрасте формируются первые представления о том, как и зачем мыть руки,лицо,уши,пользоваться расчёской носовым платком. </vt:lpstr>
      <vt:lpstr>Презентация PowerPoint</vt:lpstr>
      <vt:lpstr>Угощенья хороши!     Ешь спокойно, не спеши,          Не болтай с набитым ртом.              Разговоры все – потом!</vt:lpstr>
      <vt:lpstr>Дидактические игры </vt:lpstr>
      <vt:lpstr>Игры</vt:lpstr>
      <vt:lpstr>  Народные песенки, потешки </vt:lpstr>
      <vt:lpstr>Писатели – детям</vt:lpstr>
      <vt:lpstr>Инсценировка по стихотворению К.Чуковского  «Федорино  горе» </vt:lpstr>
      <vt:lpstr>"Уж не буду, уж не буду  Я посуду обижать.  Буду, буду я посуду  И любить и уважать!   "</vt:lpstr>
      <vt:lpstr>А на белой табуреточке  Да на вышитой салфеточке Самовар стоит, Словно жар горит, И пыхтит, и на бабу поглядывает: "Я Федорушку прощаю, Сладким чаем угощаю.  Кушай, кушай, Федора Егоровна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Формирования культурно-гигиенических навыков детей дошкольного возраста </dc:title>
  <dc:creator>Библиотекарь</dc:creator>
  <cp:lastModifiedBy>Admin</cp:lastModifiedBy>
  <cp:revision>74</cp:revision>
  <dcterms:created xsi:type="dcterms:W3CDTF">2015-11-18T09:42:01Z</dcterms:created>
  <dcterms:modified xsi:type="dcterms:W3CDTF">2018-04-16T05:24:33Z</dcterms:modified>
</cp:coreProperties>
</file>