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58" r:id="rId4"/>
    <p:sldId id="259" r:id="rId5"/>
    <p:sldId id="262" r:id="rId6"/>
    <p:sldId id="267" r:id="rId7"/>
    <p:sldId id="268" r:id="rId8"/>
    <p:sldId id="269" r:id="rId9"/>
    <p:sldId id="270" r:id="rId10"/>
    <p:sldId id="284" r:id="rId11"/>
    <p:sldId id="261" r:id="rId12"/>
    <p:sldId id="271" r:id="rId13"/>
    <p:sldId id="277" r:id="rId14"/>
    <p:sldId id="282" r:id="rId15"/>
    <p:sldId id="272" r:id="rId16"/>
    <p:sldId id="275" r:id="rId17"/>
    <p:sldId id="283" r:id="rId18"/>
    <p:sldId id="273" r:id="rId19"/>
    <p:sldId id="274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83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9.jpeg"/><Relationship Id="rId7" Type="http://schemas.openxmlformats.org/officeDocument/2006/relationships/image" Target="../media/image38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4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4.pn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gif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6.jpeg"/><Relationship Id="rId7" Type="http://schemas.openxmlformats.org/officeDocument/2006/relationships/image" Target="../media/image4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0.jpe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Лебедева\Выступления\Эмоции и ИКТ\fed796140b9cb1f2115bc828565a49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Занятия с детьми старшего дошкольного возраста по теме: </a:t>
            </a:r>
            <a:r>
              <a:rPr lang="ru-RU" sz="4000" dirty="0" smtClean="0">
                <a:solidFill>
                  <a:srgbClr val="FF0000"/>
                </a:solidFill>
              </a:rPr>
              <a:t>«Путешествие </a:t>
            </a:r>
            <a:r>
              <a:rPr lang="ru-RU" sz="4000" dirty="0" smtClean="0">
                <a:solidFill>
                  <a:srgbClr val="FF0000"/>
                </a:solidFill>
              </a:rPr>
              <a:t>в</a:t>
            </a:r>
            <a:r>
              <a:rPr lang="ru-RU" sz="4000" dirty="0" smtClean="0">
                <a:solidFill>
                  <a:srgbClr val="FF0000"/>
                </a:solidFill>
              </a:rPr>
              <a:t> королевство эмоций» 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МАДОУ г. Мурманска №19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Лебедева Инна Владимировна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педагог-психолог  </a:t>
            </a:r>
          </a:p>
          <a:p>
            <a:pPr algn="ctr"/>
            <a:endParaRPr lang="ru-RU" b="1" dirty="0" smtClean="0">
              <a:solidFill>
                <a:srgbClr val="FFFF00"/>
              </a:solidFill>
            </a:endParaRPr>
          </a:p>
          <a:p>
            <a:pPr algn="ctr"/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Мои документы\Документы\Детский сад\Выступления\Эмоции\картинки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8680"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685800"/>
            <a:ext cx="5029200" cy="7802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Найди 10 отличий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3136177">
            <a:off x="2516854" y="5592127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3771788">
            <a:off x="3682490" y="6114644"/>
            <a:ext cx="609600" cy="3466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3136177">
            <a:off x="230854" y="181926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3136177">
            <a:off x="1754854" y="1934527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5787865">
            <a:off x="338147" y="4434820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7676188">
            <a:off x="2136384" y="3686887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9391746">
            <a:off x="1788080" y="4604588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1908369">
            <a:off x="1861383" y="5727526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3823812">
            <a:off x="3700565" y="188373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5876913">
            <a:off x="-35516" y="3675746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5" name="Picture 11" descr="H:\Мои документы\Документы\Детский сад\Выступления\Эмоции\картинки\0001-001-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pic>
        <p:nvPicPr>
          <p:cNvPr id="14" name="Picture 2" descr="H:\Мои документы\Документы\Детский сад\Выступления\Эмоции\картинки\216569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685800"/>
            <a:ext cx="2229831" cy="2438400"/>
          </a:xfrm>
          <a:prstGeom prst="rect">
            <a:avLst/>
          </a:prstGeom>
          <a:noFill/>
        </p:spPr>
      </p:pic>
      <p:pic>
        <p:nvPicPr>
          <p:cNvPr id="16" name="Picture 4" descr="H:\Мои документы\Документы\Детский сад\Выступления\Эмоции\картинки\9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743200"/>
            <a:ext cx="2457450" cy="3686175"/>
          </a:xfrm>
          <a:prstGeom prst="rect">
            <a:avLst/>
          </a:prstGeom>
          <a:noFill/>
        </p:spPr>
      </p:pic>
      <p:pic>
        <p:nvPicPr>
          <p:cNvPr id="22" name="Picture 8" descr="H:\Мои документы\Документы\Детский сад\Выступления\Эмоции\картинки\чиполино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-381000" y="1371600"/>
            <a:ext cx="3233291" cy="4389437"/>
          </a:xfrm>
          <a:prstGeom prst="rect">
            <a:avLst/>
          </a:prstGeom>
          <a:noFill/>
        </p:spPr>
      </p:pic>
      <p:pic>
        <p:nvPicPr>
          <p:cNvPr id="8" name="Picture 2" descr="H:\Мои документы\Документы\Детский сад\Выступления\Эмоции\картинки\2gr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23" r="2500"/>
          <a:stretch>
            <a:fillRect/>
          </a:stretch>
        </p:blipFill>
        <p:spPr bwMode="auto">
          <a:xfrm>
            <a:off x="3200400" y="3505200"/>
            <a:ext cx="2971799" cy="2471955"/>
          </a:xfrm>
          <a:prstGeom prst="rect">
            <a:avLst/>
          </a:prstGeom>
          <a:noFill/>
        </p:spPr>
      </p:pic>
      <p:pic>
        <p:nvPicPr>
          <p:cNvPr id="9" name="Picture 2" descr="H:\Мои документы\Документы\Детский сад\Выступления\Эмоции\картинки\a564d20a5e1af571687cbc1201badbe2.png"/>
          <p:cNvPicPr>
            <a:picLocks noChangeAspect="1" noChangeArrowheads="1"/>
          </p:cNvPicPr>
          <p:nvPr/>
        </p:nvPicPr>
        <p:blipFill>
          <a:blip r:embed="rId7" cstate="print"/>
          <a:srcRect l="37184" r="37183" b="74647"/>
          <a:stretch>
            <a:fillRect/>
          </a:stretch>
        </p:blipFill>
        <p:spPr bwMode="auto">
          <a:xfrm>
            <a:off x="1981200" y="914400"/>
            <a:ext cx="1447800" cy="15102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7802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Кто лишний?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" name="Picture 9" descr="H:\Мои документы\Документы\Детский сад\Выступления\Эмоции\картинки\5806d86s-9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17025" y="3047149"/>
            <a:ext cx="2709949" cy="2165465"/>
          </a:xfrm>
          <a:prstGeom prst="rect">
            <a:avLst/>
          </a:prstGeom>
          <a:noFill/>
        </p:spPr>
      </p:pic>
      <p:pic>
        <p:nvPicPr>
          <p:cNvPr id="12295" name="Picture 7" descr="H:\Мои документы\Документы\Детский сад\Выступления\Эмоции\картинки\0001-001-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  <p:pic>
        <p:nvPicPr>
          <p:cNvPr id="22" name="Picture 10" descr="H:\Мои документы\Документы\Детский сад\Выступления\Эмоции\картинки\46685_935xp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28800"/>
            <a:ext cx="2453143" cy="3733800"/>
          </a:xfrm>
          <a:prstGeom prst="rect">
            <a:avLst/>
          </a:prstGeom>
          <a:noFill/>
        </p:spPr>
      </p:pic>
      <p:sp>
        <p:nvSpPr>
          <p:cNvPr id="23" name="Капля 22"/>
          <p:cNvSpPr/>
          <p:nvPr/>
        </p:nvSpPr>
        <p:spPr>
          <a:xfrm>
            <a:off x="7620000" y="4953000"/>
            <a:ext cx="152400" cy="228600"/>
          </a:xfrm>
          <a:prstGeom prst="teardrop">
            <a:avLst>
              <a:gd name="adj" fmla="val 1923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14" descr="H:\Мои документы\Документы\Детский сад\Выступления\Эмоции\картинки\4a173d25f01c660367168af038470ff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1676400"/>
            <a:ext cx="2362200" cy="3562350"/>
          </a:xfrm>
          <a:prstGeom prst="rect">
            <a:avLst/>
          </a:prstGeom>
          <a:noFill/>
        </p:spPr>
      </p:pic>
      <p:pic>
        <p:nvPicPr>
          <p:cNvPr id="10" name="Picture 3" descr="H:\Мои документы\Документы\Детский сад\Выступления\Эмоции\картинки\dreamstime_s_31565741 (1)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3048000"/>
            <a:ext cx="2438400" cy="3352800"/>
          </a:xfrm>
          <a:prstGeom prst="rect">
            <a:avLst/>
          </a:prstGeom>
          <a:noFill/>
        </p:spPr>
      </p:pic>
      <p:pic>
        <p:nvPicPr>
          <p:cNvPr id="2050" name="Picture 2" descr="D:\Лебедева\Выступления\Эмоции и ИКТ\a8ddc432f06fc676f0f7a97d7b85bd7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3276600"/>
            <a:ext cx="2819400" cy="3352800"/>
          </a:xfrm>
          <a:prstGeom prst="rect">
            <a:avLst/>
          </a:prstGeom>
          <a:noFill/>
        </p:spPr>
      </p:pic>
      <p:sp>
        <p:nvSpPr>
          <p:cNvPr id="11" name="Капля 10"/>
          <p:cNvSpPr/>
          <p:nvPr/>
        </p:nvSpPr>
        <p:spPr>
          <a:xfrm>
            <a:off x="7620000" y="4800600"/>
            <a:ext cx="152400" cy="228600"/>
          </a:xfrm>
          <a:prstGeom prst="teardrop">
            <a:avLst>
              <a:gd name="adj" fmla="val 1733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4" descr="H:\Мои документы\Документы\Детский сад\Выступления\Эмоции\картинки\a564d20a5e1af571687cbc1201badbe2.png"/>
          <p:cNvPicPr>
            <a:picLocks noChangeAspect="1" noChangeArrowheads="1"/>
          </p:cNvPicPr>
          <p:nvPr/>
        </p:nvPicPr>
        <p:blipFill>
          <a:blip r:embed="rId8" cstate="print"/>
          <a:srcRect l="17881" t="23311" r="55298" b="51258"/>
          <a:stretch>
            <a:fillRect/>
          </a:stretch>
        </p:blipFill>
        <p:spPr bwMode="auto">
          <a:xfrm>
            <a:off x="5257800" y="1066800"/>
            <a:ext cx="1676400" cy="167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Заголовок 9"/>
          <p:cNvSpPr txBox="1">
            <a:spLocks/>
          </p:cNvSpPr>
          <p:nvPr/>
        </p:nvSpPr>
        <p:spPr>
          <a:xfrm>
            <a:off x="685800" y="0"/>
            <a:ext cx="8229600" cy="780288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Кто лишний?</a:t>
            </a: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1" descr="H:\Мои документы\Документы\Детский сад\Выступления\Эмоции\картинки\0001-001-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1" descr="H:\Мои документы\Документы\Детский сад\Выступления\Эмоции\картинки\0001-001-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pic>
        <p:nvPicPr>
          <p:cNvPr id="7" name="Picture 6" descr="H:\Мои документы\Документы\Детский сад\Выступления\Эмоции\картинки\vgv8zvce4ixi-karabas-baraba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33" t="6250" r="4167"/>
          <a:stretch>
            <a:fillRect/>
          </a:stretch>
        </p:blipFill>
        <p:spPr bwMode="auto">
          <a:xfrm>
            <a:off x="6705600" y="2819400"/>
            <a:ext cx="1752600" cy="3886200"/>
          </a:xfrm>
          <a:prstGeom prst="rect">
            <a:avLst/>
          </a:prstGeom>
          <a:noFill/>
        </p:spPr>
      </p:pic>
      <p:pic>
        <p:nvPicPr>
          <p:cNvPr id="11" name="Picture 4" descr="D:\Лебедева\Выступления\Эмоции и ИКТ\1126580_narisovannye-skazochnye-geroi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27707"/>
            <a:ext cx="2819400" cy="4230293"/>
          </a:xfrm>
          <a:prstGeom prst="rect">
            <a:avLst/>
          </a:prstGeom>
          <a:noFill/>
        </p:spPr>
      </p:pic>
      <p:pic>
        <p:nvPicPr>
          <p:cNvPr id="13" name="Picture 3" descr="H:\Мои документы\Документы\Детский сад\Выступления\Эмоции\картинки\a564d20a5e1af571687cbc1201badbe2.png"/>
          <p:cNvPicPr>
            <a:picLocks noChangeAspect="1" noChangeArrowheads="1"/>
          </p:cNvPicPr>
          <p:nvPr/>
        </p:nvPicPr>
        <p:blipFill>
          <a:blip r:embed="rId5" cstate="print"/>
          <a:srcRect t="47920" r="71971" b="27776"/>
          <a:stretch>
            <a:fillRect/>
          </a:stretch>
        </p:blipFill>
        <p:spPr bwMode="auto">
          <a:xfrm>
            <a:off x="4724400" y="990600"/>
            <a:ext cx="1749778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D:\Лебедева\Выступления\Эмоции и ИКТ\картинки\1455524984_92xyw4ho6izgnmy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457200"/>
            <a:ext cx="3495412" cy="3810000"/>
          </a:xfrm>
          <a:prstGeom prst="rect">
            <a:avLst/>
          </a:prstGeom>
          <a:noFill/>
        </p:spPr>
      </p:pic>
      <p:pic>
        <p:nvPicPr>
          <p:cNvPr id="15" name="Picture 6" descr="D:\Лебедева\Выступления\Эмоции и ИКТ\картинки\25-amazing-wolf-animated-gif-pictures-best-animations-on-pictures-of-animated-wolves.gi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4267200"/>
            <a:ext cx="4269459" cy="2162598"/>
          </a:xfrm>
          <a:prstGeom prst="rect">
            <a:avLst/>
          </a:prstGeom>
          <a:noFill/>
        </p:spPr>
      </p:pic>
      <p:sp>
        <p:nvSpPr>
          <p:cNvPr id="10" name="Заголовок 9"/>
          <p:cNvSpPr txBox="1">
            <a:spLocks/>
          </p:cNvSpPr>
          <p:nvPr/>
        </p:nvSpPr>
        <p:spPr>
          <a:xfrm>
            <a:off x="685800" y="0"/>
            <a:ext cx="8229600" cy="780288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Кто лишний?</a:t>
            </a: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Игра «Вулкан»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Цель игры: </a:t>
            </a:r>
            <a:r>
              <a:rPr lang="ru-RU" dirty="0" smtClean="0"/>
              <a:t> осознание своей агрессивности, обучение методам релаксации.</a:t>
            </a:r>
          </a:p>
          <a:p>
            <a:pPr>
              <a:buNone/>
            </a:pPr>
            <a:r>
              <a:rPr lang="ru-RU" b="1" dirty="0" smtClean="0"/>
              <a:t>Ход игры:</a:t>
            </a:r>
          </a:p>
          <a:p>
            <a:pPr>
              <a:buNone/>
            </a:pPr>
            <a:r>
              <a:rPr lang="ru-RU" dirty="0" smtClean="0"/>
              <a:t>Среди детей по желанию выбирается один, который будет выполнять роль вулкана. Остальные дети – туристы, которые приехали посмотреть на спящий вулкан. Ребенок, исполняющий роль вулкана, сидит в центре круга, изображает, что он спит. Туристы ходят по острову, постепенно приближаясь к вулкану. Вулкан, слыша приближающиеся шаги, начинает просыпаться (выбрасывает пепел – злится). Далее вулкан извергает лаву – рычит в направлении детей. Туристы должны спрятаться от </a:t>
            </a:r>
            <a:r>
              <a:rPr lang="ru-RU" dirty="0" err="1" smtClean="0"/>
              <a:t>извеграющегося</a:t>
            </a:r>
            <a:r>
              <a:rPr lang="ru-RU" dirty="0" smtClean="0"/>
              <a:t> вулкана в заранее обговоренных местах. (например, за стульчиками, под столом и т.д.). Постепенно вулкан начинает успокаиваться: ребенок, изображающий вулкан снова занимает свое место. Дети – туристы подходят к остывающему вулкану и помогают ему успокоиться (поглаживания, ласковые слова и т.д.). Игра может повториться несколько раз.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Мои документы\Документы\Детский сад\Выступления\Эмоции\картинки\giphy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 Игра «Вулкан»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:\Мои документы\Документы\Детский сад\Выступления\Эмоции\картинки\img0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Игра «Вулкан»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Игра «Шел король боровик»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Цель игры: </a:t>
            </a:r>
            <a:r>
              <a:rPr lang="ru-RU" dirty="0" smtClean="0"/>
              <a:t> осознание своей агрессивности, обучение методам релаксации.</a:t>
            </a:r>
          </a:p>
          <a:p>
            <a:pPr>
              <a:buNone/>
            </a:pPr>
            <a:r>
              <a:rPr lang="ru-RU" b="1" dirty="0" smtClean="0"/>
              <a:t>Ход игры:</a:t>
            </a:r>
          </a:p>
          <a:p>
            <a:pPr>
              <a:buNone/>
            </a:pPr>
            <a:r>
              <a:rPr lang="ru-RU" dirty="0" smtClean="0"/>
              <a:t>Ведущий и дети проигрывают следующее стихотворение. На словах «покусали мухи» дети должны тихонько пощекотать друг друга.</a:t>
            </a:r>
          </a:p>
          <a:p>
            <a:pPr>
              <a:buNone/>
            </a:pPr>
            <a:r>
              <a:rPr lang="ru-RU" dirty="0" smtClean="0"/>
              <a:t>                          Шел Король-Боровик</a:t>
            </a:r>
          </a:p>
          <a:p>
            <a:pPr>
              <a:buNone/>
            </a:pPr>
            <a:r>
              <a:rPr lang="ru-RU" dirty="0" smtClean="0"/>
              <a:t>                          Через лес, напрямик.</a:t>
            </a:r>
          </a:p>
          <a:p>
            <a:pPr>
              <a:buNone/>
            </a:pPr>
            <a:r>
              <a:rPr lang="ru-RU" dirty="0" smtClean="0"/>
              <a:t>                          Он грозил кулаком</a:t>
            </a:r>
          </a:p>
          <a:p>
            <a:pPr>
              <a:buNone/>
            </a:pPr>
            <a:r>
              <a:rPr lang="ru-RU" dirty="0" smtClean="0"/>
              <a:t>                          И стучал каблуком.</a:t>
            </a:r>
          </a:p>
          <a:p>
            <a:pPr>
              <a:buNone/>
            </a:pPr>
            <a:r>
              <a:rPr lang="ru-RU" dirty="0" smtClean="0"/>
              <a:t>                          Был Король-Боровик не в духе:</a:t>
            </a:r>
          </a:p>
          <a:p>
            <a:pPr>
              <a:buNone/>
            </a:pPr>
            <a:r>
              <a:rPr lang="ru-RU" dirty="0" smtClean="0"/>
              <a:t>                          Короля покусали мухи.</a:t>
            </a:r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:\Мои документы\Документы\Детский сад\Выступления\Эмоции\картинки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Игра «Шел король боровик»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" name="Picture 3" descr="H:\Мои документы\Документы\Детский сад\Выступления\Эмоции\картинки\marios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3810000"/>
            <a:ext cx="1638300" cy="1752600"/>
          </a:xfrm>
          <a:prstGeom prst="rect">
            <a:avLst/>
          </a:prstGeom>
          <a:noFill/>
        </p:spPr>
      </p:pic>
      <p:pic>
        <p:nvPicPr>
          <p:cNvPr id="5" name="Picture 2" descr="H:\Мои документы\Документы\Детский сад\Выступления\Эмоции\картинки\0_91511_b3cde83b_S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3276600"/>
            <a:ext cx="1476374" cy="1181099"/>
          </a:xfrm>
          <a:prstGeom prst="rect">
            <a:avLst/>
          </a:prstGeom>
          <a:noFill/>
        </p:spPr>
      </p:pic>
      <p:pic>
        <p:nvPicPr>
          <p:cNvPr id="9" name="Picture 4" descr="H:\Мои документы\Документы\Детский сад\Выступления\Эмоции\картинки\gallery_19_118_34160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3962400"/>
            <a:ext cx="1266825" cy="1080338"/>
          </a:xfrm>
          <a:prstGeom prst="rect">
            <a:avLst/>
          </a:prstGeom>
          <a:noFill/>
        </p:spPr>
      </p:pic>
      <p:pic>
        <p:nvPicPr>
          <p:cNvPr id="10" name="Picture 4" descr="H:\Мои документы\Документы\Детский сад\Выступления\Эмоции\картинки\gallery_19_118_34160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2895600"/>
            <a:ext cx="1266825" cy="1080338"/>
          </a:xfrm>
          <a:prstGeom prst="rect">
            <a:avLst/>
          </a:prstGeom>
          <a:noFill/>
        </p:spPr>
      </p:pic>
      <p:pic>
        <p:nvPicPr>
          <p:cNvPr id="11" name="Picture 2" descr="H:\Мои документы\Документы\Детский сад\Выступления\Эмоции\картинки\0_91511_b3cde83b_S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2590800"/>
            <a:ext cx="1476374" cy="1181099"/>
          </a:xfrm>
          <a:prstGeom prst="rect">
            <a:avLst/>
          </a:prstGeom>
          <a:noFill/>
        </p:spPr>
      </p:pic>
      <p:pic>
        <p:nvPicPr>
          <p:cNvPr id="12" name="Picture 5" descr="H:\Мои документы\Документы\Детский сад\Выступления\Эмоции\картинки\jivotniea-200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2057400"/>
            <a:ext cx="1905000" cy="1428750"/>
          </a:xfrm>
          <a:prstGeom prst="rect">
            <a:avLst/>
          </a:prstGeom>
          <a:noFill/>
        </p:spPr>
      </p:pic>
      <p:pic>
        <p:nvPicPr>
          <p:cNvPr id="14" name="Picture 3" descr="H:\Мои документы\Документы\Детский сад\Выступления\Эмоции\картинки\borovik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3532632"/>
            <a:ext cx="2209800" cy="18775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H:\Мои документы\Документы\Детский сад\Выступления\Эмоции\картинки\0001-001-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6" descr="H:\Мои документы\Документы\Детский сад\Выступления\Эмоции\картинки\vgv8zvce4ixi-karabas-baraba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33" t="6250" r="4167"/>
          <a:stretch>
            <a:fillRect/>
          </a:stretch>
        </p:blipFill>
        <p:spPr bwMode="auto">
          <a:xfrm>
            <a:off x="6400800" y="2286000"/>
            <a:ext cx="1752600" cy="3886200"/>
          </a:xfrm>
          <a:prstGeom prst="rect">
            <a:avLst/>
          </a:prstGeom>
          <a:noFill/>
        </p:spPr>
      </p:pic>
      <p:pic>
        <p:nvPicPr>
          <p:cNvPr id="11" name="Picture 2" descr="D:\Лебедева\Выступления\Эмоции и ИКТ\картинки\1455524984_92xyw4ho6izgnmy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457200"/>
            <a:ext cx="3495412" cy="3810000"/>
          </a:xfrm>
          <a:prstGeom prst="rect">
            <a:avLst/>
          </a:prstGeom>
          <a:noFill/>
        </p:spPr>
      </p:pic>
      <p:pic>
        <p:nvPicPr>
          <p:cNvPr id="12" name="Picture 3" descr="D:\Лебедева\Выступления\Эмоции и ИКТ\картинки\800-1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609600"/>
            <a:ext cx="3581400" cy="3581400"/>
          </a:xfrm>
          <a:prstGeom prst="rect">
            <a:avLst/>
          </a:prstGeom>
          <a:noFill/>
        </p:spPr>
      </p:pic>
      <p:pic>
        <p:nvPicPr>
          <p:cNvPr id="15" name="Picture 4" descr="D:\Лебедева\Выступления\Эмоции и ИКТ\картинки\146428-800x80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5280" t="2785" r="15280" b="1736"/>
          <a:stretch>
            <a:fillRect/>
          </a:stretch>
        </p:blipFill>
        <p:spPr bwMode="auto">
          <a:xfrm>
            <a:off x="5943600" y="2057400"/>
            <a:ext cx="3048000" cy="4191000"/>
          </a:xfrm>
          <a:prstGeom prst="rect">
            <a:avLst/>
          </a:prstGeom>
          <a:noFill/>
        </p:spPr>
      </p:pic>
      <p:pic>
        <p:nvPicPr>
          <p:cNvPr id="16" name="Picture 6" descr="D:\Лебедева\Выступления\Эмоции и ИКТ\картинки\25-amazing-wolf-animated-gif-pictures-best-animations-on-pictures-of-animated-wolves.gi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4114800"/>
            <a:ext cx="4513082" cy="2286000"/>
          </a:xfrm>
          <a:prstGeom prst="rect">
            <a:avLst/>
          </a:prstGeom>
          <a:noFill/>
        </p:spPr>
      </p:pic>
      <p:pic>
        <p:nvPicPr>
          <p:cNvPr id="18" name="Picture 8" descr="D:\Лебедева\Выступления\Эмоции и ИКТ\картинки\Volk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3810000"/>
            <a:ext cx="2590800" cy="2590800"/>
          </a:xfrm>
          <a:prstGeom prst="rect">
            <a:avLst/>
          </a:prstGeom>
          <a:noFill/>
        </p:spPr>
      </p:pic>
      <p:pic>
        <p:nvPicPr>
          <p:cNvPr id="19" name="Picture 2" descr="H:\Мои документы\Документы\Детский сад\Выступления\Эмоции\картинки\a564d20a5e1af571687cbc1201badbe2.png"/>
          <p:cNvPicPr>
            <a:picLocks noChangeAspect="1" noChangeArrowheads="1"/>
          </p:cNvPicPr>
          <p:nvPr/>
        </p:nvPicPr>
        <p:blipFill>
          <a:blip r:embed="rId9" cstate="print"/>
          <a:srcRect l="37184" r="37183" b="74647"/>
          <a:stretch>
            <a:fillRect/>
          </a:stretch>
        </p:blipFill>
        <p:spPr bwMode="auto">
          <a:xfrm>
            <a:off x="3886200" y="762000"/>
            <a:ext cx="1447800" cy="15102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3" descr="H:\Мои документы\Документы\Детский сад\Выступления\Эмоции\картинки\a564d20a5e1af571687cbc1201badbe2.png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/>
          <a:srcRect t="47920" r="71971" b="27776"/>
          <a:stretch>
            <a:fillRect/>
          </a:stretch>
        </p:blipFill>
        <p:spPr bwMode="auto">
          <a:xfrm>
            <a:off x="3886200" y="609600"/>
            <a:ext cx="1708648" cy="15625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H:\Мои документы\Документы\Детский сад\Выступления\Эмоции\картинки\0007-009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2" descr="H:\Мои документы\Документы\Детский сад\Выступления\Эмоции\картинки\a564d20a5e1af571687cbc1201badbe2.png"/>
          <p:cNvPicPr>
            <a:picLocks noChangeAspect="1" noChangeArrowheads="1"/>
          </p:cNvPicPr>
          <p:nvPr/>
        </p:nvPicPr>
        <p:blipFill>
          <a:blip r:embed="rId3" cstate="print"/>
          <a:srcRect l="37184" r="37183" b="74647"/>
          <a:stretch>
            <a:fillRect/>
          </a:stretch>
        </p:blipFill>
        <p:spPr bwMode="auto">
          <a:xfrm>
            <a:off x="4267200" y="1066800"/>
            <a:ext cx="1447800" cy="15102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H:\Мои документы\Документы\Детский сад\Выступления\Эмоции\картинки\a564d20a5e1af571687cbc1201badbe2.png"/>
          <p:cNvPicPr>
            <a:picLocks noChangeAspect="1" noChangeArrowheads="1"/>
          </p:cNvPicPr>
          <p:nvPr/>
        </p:nvPicPr>
        <p:blipFill>
          <a:blip r:embed="rId3" cstate="print"/>
          <a:srcRect r="72321" b="74647"/>
          <a:stretch>
            <a:fillRect/>
          </a:stretch>
        </p:blipFill>
        <p:spPr bwMode="auto">
          <a:xfrm>
            <a:off x="120782" y="1828800"/>
            <a:ext cx="1437765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 descr="H:\Мои документы\Документы\Детский сад\Выступления\Эмоции\картинки\a564d20a5e1af571687cbc1201badbe2.png"/>
          <p:cNvPicPr>
            <a:picLocks noChangeAspect="1" noChangeArrowheads="1"/>
          </p:cNvPicPr>
          <p:nvPr/>
        </p:nvPicPr>
        <p:blipFill>
          <a:blip r:embed="rId3" cstate="print"/>
          <a:srcRect t="47920" r="71971" b="27776"/>
          <a:stretch>
            <a:fillRect/>
          </a:stretch>
        </p:blipFill>
        <p:spPr bwMode="auto">
          <a:xfrm>
            <a:off x="6858000" y="1600200"/>
            <a:ext cx="149981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 descr="H:\Мои документы\Документы\Детский сад\Выступления\Эмоции\картинки\a564d20a5e1af571687cbc1201badbe2.png"/>
          <p:cNvPicPr>
            <a:picLocks noChangeAspect="1" noChangeArrowheads="1"/>
          </p:cNvPicPr>
          <p:nvPr/>
        </p:nvPicPr>
        <p:blipFill>
          <a:blip r:embed="rId3" cstate="print"/>
          <a:srcRect l="17881" t="23311" r="55298" b="51258"/>
          <a:stretch>
            <a:fillRect/>
          </a:stretch>
        </p:blipFill>
        <p:spPr bwMode="auto">
          <a:xfrm>
            <a:off x="3581400" y="3505200"/>
            <a:ext cx="1447800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5" descr="H:\Мои документы\Документы\Детский сад\Выступления\Эмоции\картинки\a564d20a5e1af571687cbc1201badbe2.png"/>
          <p:cNvPicPr>
            <a:picLocks noChangeAspect="1" noChangeArrowheads="1"/>
          </p:cNvPicPr>
          <p:nvPr/>
        </p:nvPicPr>
        <p:blipFill>
          <a:blip r:embed="rId3" cstate="print"/>
          <a:srcRect l="18750" t="71333" r="55000" b="3778"/>
          <a:stretch>
            <a:fillRect/>
          </a:stretch>
        </p:blipFill>
        <p:spPr bwMode="auto">
          <a:xfrm>
            <a:off x="914400" y="4648200"/>
            <a:ext cx="1524000" cy="152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6" descr="H:\Мои документы\Документы\Детский сад\Выступления\Эмоции\картинки\a564d20a5e1af571687cbc1201badbe2.png"/>
          <p:cNvPicPr>
            <a:picLocks noChangeAspect="1" noChangeArrowheads="1"/>
          </p:cNvPicPr>
          <p:nvPr/>
        </p:nvPicPr>
        <p:blipFill>
          <a:blip r:embed="rId3" cstate="print"/>
          <a:srcRect l="72500" t="47630" r="1250" b="27481"/>
          <a:stretch>
            <a:fillRect/>
          </a:stretch>
        </p:blipFill>
        <p:spPr bwMode="auto">
          <a:xfrm>
            <a:off x="6096000" y="4800600"/>
            <a:ext cx="1447800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010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Королевство эмоций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1" descr="H:\Мои документы\Документы\Детский сад\Выступления\Эмоции\картинки\0001-001-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  <p:sp>
        <p:nvSpPr>
          <p:cNvPr id="19" name="Содержимое 18"/>
          <p:cNvSpPr>
            <a:spLocks noGrp="1"/>
          </p:cNvSpPr>
          <p:nvPr>
            <p:ph idx="1"/>
          </p:nvPr>
        </p:nvSpPr>
        <p:spPr>
          <a:xfrm>
            <a:off x="1828800" y="1524000"/>
            <a:ext cx="5257800" cy="2286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Конец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H:\Мои документы\Документы\Детский сад\Выступления\Эмоции\картинки\21301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876800"/>
            <a:ext cx="1431600" cy="1096963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879894" y="1371600"/>
          <a:ext cx="7763774" cy="4856672"/>
        </p:xfrm>
        <a:graphic>
          <a:graphicData uri="http://schemas.openxmlformats.org/drawingml/2006/table">
            <a:tbl>
              <a:tblPr/>
              <a:tblGrid>
                <a:gridCol w="3812876"/>
                <a:gridCol w="3950898"/>
              </a:tblGrid>
              <a:tr h="16045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9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82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Что за сказочный герой?</a:t>
            </a:r>
            <a:endParaRPr lang="ru-RU" b="1" dirty="0"/>
          </a:p>
        </p:txBody>
      </p:sp>
      <p:pic>
        <p:nvPicPr>
          <p:cNvPr id="2052" name="Picture 4" descr="H:\Мои документы\Документы\Детский сад\Выступления\Эмоции\картинки\0009-022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371600"/>
            <a:ext cx="1515291" cy="1524000"/>
          </a:xfrm>
          <a:prstGeom prst="rect">
            <a:avLst/>
          </a:prstGeom>
          <a:noFill/>
        </p:spPr>
      </p:pic>
      <p:pic>
        <p:nvPicPr>
          <p:cNvPr id="2053" name="Picture 5" descr="H:\Мои документы\Документы\Детский сад\Выступления\Эмоции\картинки\Propelle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3124200"/>
            <a:ext cx="1962150" cy="1447800"/>
          </a:xfrm>
          <a:prstGeom prst="rect">
            <a:avLst/>
          </a:prstGeom>
          <a:noFill/>
        </p:spPr>
      </p:pic>
      <p:pic>
        <p:nvPicPr>
          <p:cNvPr id="2054" name="Picture 6" descr="H:\Мои документы\Документы\Детский сад\Выступления\Эмоции\картинки\dasti_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3200400"/>
            <a:ext cx="2758478" cy="1238250"/>
          </a:xfrm>
          <a:prstGeom prst="rect">
            <a:avLst/>
          </a:prstGeom>
          <a:noFill/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5638800" y="1524000"/>
            <a:ext cx="1905000" cy="1143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5791200" y="4876800"/>
            <a:ext cx="1828800" cy="1066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5791200" y="3276600"/>
            <a:ext cx="1828800" cy="1066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5791200" y="1600200"/>
            <a:ext cx="1828800" cy="1066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867400" y="3276600"/>
            <a:ext cx="1905000" cy="1143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867400" y="4800600"/>
            <a:ext cx="1905000" cy="1143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H:\Мои документы\Документы\Детский сад\Выступления\Эмоции\картинки\2384-i-ua.org.microtech.vareni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4800600"/>
            <a:ext cx="1352550" cy="1352550"/>
          </a:xfrm>
          <a:prstGeom prst="rect">
            <a:avLst/>
          </a:prstGeom>
          <a:noFill/>
        </p:spPr>
      </p:pic>
      <p:pic>
        <p:nvPicPr>
          <p:cNvPr id="20" name="Picture 2" descr="H:\Мои документы\Документы\Детский сад\Выступления\Эмоции\картинки\a564d20a5e1af571687cbc1201badbe2.pn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 l="37184" r="37183" b="74647"/>
          <a:stretch>
            <a:fillRect/>
          </a:stretch>
        </p:blipFill>
        <p:spPr bwMode="auto">
          <a:xfrm>
            <a:off x="2057400" y="1524000"/>
            <a:ext cx="1181588" cy="1232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Мои документы\Документы\Детский сад\Выступления\Эмоции\картинки\0007-009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608" y="0"/>
            <a:ext cx="9163608" cy="6858000"/>
          </a:xfrm>
          <a:prstGeom prst="rect">
            <a:avLst/>
          </a:prstGeom>
          <a:noFill/>
        </p:spPr>
      </p:pic>
      <p:pic>
        <p:nvPicPr>
          <p:cNvPr id="5" name="Picture 2" descr="H:\Мои документы\Документы\Детский сад\Выступления\Эмоции\картинки\216569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533400"/>
            <a:ext cx="2717606" cy="2971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:\Мои документы\Документы\Детский сад\Выступления\Эмоции\картинки\ded-moroz-vector-rast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124200"/>
            <a:ext cx="990600" cy="1479116"/>
          </a:xfrm>
          <a:prstGeom prst="rect">
            <a:avLst/>
          </a:prstGeom>
          <a:noFill/>
        </p:spPr>
      </p:pic>
      <p:pic>
        <p:nvPicPr>
          <p:cNvPr id="12" name="Picture 2" descr="H:\Мои документы\Документы\Детский сад\Выступления\Эмоции\картинки\2473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738352"/>
            <a:ext cx="1066800" cy="12814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Что за сказочный герой?</a:t>
            </a:r>
            <a:endParaRPr lang="ru-RU" b="1" dirty="0"/>
          </a:p>
        </p:txBody>
      </p:sp>
      <p:pic>
        <p:nvPicPr>
          <p:cNvPr id="11" name="Picture 4" descr="H:\Мои документы\Документы\Детский сад\Выступления\Эмоции\картинки\0_a491f_21ffadcc_XL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435666"/>
            <a:ext cx="1447800" cy="1563076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879894" y="1371600"/>
          <a:ext cx="7763774" cy="4856672"/>
        </p:xfrm>
        <a:graphic>
          <a:graphicData uri="http://schemas.openxmlformats.org/drawingml/2006/table">
            <a:tbl>
              <a:tblPr/>
              <a:tblGrid>
                <a:gridCol w="3812876"/>
                <a:gridCol w="3950898"/>
              </a:tblGrid>
              <a:tr h="16045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9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82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5" name="Прямая соединительная линия 24"/>
          <p:cNvCxnSpPr/>
          <p:nvPr/>
        </p:nvCxnSpPr>
        <p:spPr>
          <a:xfrm>
            <a:off x="5638800" y="1524000"/>
            <a:ext cx="1905000" cy="1143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5943600" y="4953000"/>
            <a:ext cx="1828800" cy="1066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5791200" y="3276600"/>
            <a:ext cx="1828800" cy="1066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5791200" y="1600200"/>
            <a:ext cx="1828800" cy="1066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867400" y="3276600"/>
            <a:ext cx="1905000" cy="1143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096000" y="4876800"/>
            <a:ext cx="1905000" cy="1143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 descr="H:\Мои документы\Документы\Детский сад\Выступления\Эмоции\картинки\santa-beard-clipart-google-search-advent-clipa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3276600"/>
            <a:ext cx="834043" cy="1128678"/>
          </a:xfrm>
          <a:prstGeom prst="rect">
            <a:avLst/>
          </a:prstGeom>
          <a:noFill/>
        </p:spPr>
      </p:pic>
      <p:pic>
        <p:nvPicPr>
          <p:cNvPr id="15" name="Picture 5" descr="H:\Мои документы\Документы\Детский сад\Выступления\Эмоции\картинки\wpid-domashnii_kukolnyi_teatr_sozdani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4953000"/>
            <a:ext cx="1676400" cy="1096963"/>
          </a:xfrm>
          <a:prstGeom prst="rect">
            <a:avLst/>
          </a:prstGeom>
          <a:noFill/>
        </p:spPr>
      </p:pic>
      <p:pic>
        <p:nvPicPr>
          <p:cNvPr id="16" name="Picture 3" descr="H:\Мои документы\Документы\Детский сад\Выступления\Эмоции\картинки\a564d20a5e1af571687cbc1201badbe2.png"/>
          <p:cNvPicPr>
            <a:picLocks noChangeAspect="1" noChangeArrowheads="1"/>
          </p:cNvPicPr>
          <p:nvPr/>
        </p:nvPicPr>
        <p:blipFill>
          <a:blip r:embed="rId7" cstate="print"/>
          <a:srcRect t="47920" r="71971" b="27776"/>
          <a:stretch>
            <a:fillRect/>
          </a:stretch>
        </p:blipFill>
        <p:spPr bwMode="auto">
          <a:xfrm>
            <a:off x="1905000" y="1524000"/>
            <a:ext cx="1378723" cy="12608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Мои документы\Документы\Детский сад\Выступления\Эмоции\картинки\0007-009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608" y="0"/>
            <a:ext cx="9163608" cy="6858000"/>
          </a:xfrm>
          <a:prstGeom prst="rect">
            <a:avLst/>
          </a:prstGeom>
          <a:noFill/>
        </p:spPr>
      </p:pic>
      <p:pic>
        <p:nvPicPr>
          <p:cNvPr id="4" name="Picture 6" descr="H:\Мои документы\Документы\Детский сад\Выступления\Эмоции\картинки\vgv8zvce4ixi-karabas-baraba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33" t="6250" r="4167"/>
          <a:stretch>
            <a:fillRect/>
          </a:stretch>
        </p:blipFill>
        <p:spPr bwMode="auto">
          <a:xfrm>
            <a:off x="2209800" y="3276600"/>
            <a:ext cx="2133600" cy="3276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3" descr="H:\Мои документы\Документы\Детский сад\Выступления\Эмоции\картинки\0_a7b9a_9b07f391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524000"/>
            <a:ext cx="1351134" cy="1295400"/>
          </a:xfrm>
          <a:prstGeom prst="rect">
            <a:avLst/>
          </a:prstGeom>
          <a:noFill/>
        </p:spPr>
      </p:pic>
      <p:sp>
        <p:nvSpPr>
          <p:cNvPr id="20" name="Содержимое 19"/>
          <p:cNvSpPr>
            <a:spLocks noGrp="1"/>
          </p:cNvSpPr>
          <p:nvPr>
            <p:ph idx="1"/>
          </p:nvPr>
        </p:nvSpPr>
        <p:spPr>
          <a:xfrm>
            <a:off x="609600" y="1981200"/>
            <a:ext cx="7696200" cy="3962400"/>
          </a:xfrm>
        </p:spPr>
        <p:txBody>
          <a:bodyPr/>
          <a:lstStyle/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endParaRPr lang="ru-RU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879894" y="1371600"/>
          <a:ext cx="7763774" cy="4856672"/>
        </p:xfrm>
        <a:graphic>
          <a:graphicData uri="http://schemas.openxmlformats.org/drawingml/2006/table">
            <a:tbl>
              <a:tblPr/>
              <a:tblGrid>
                <a:gridCol w="3812876"/>
                <a:gridCol w="3950898"/>
              </a:tblGrid>
              <a:tr h="16045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9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82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4" name="Прямая соединительная линия 23"/>
          <p:cNvCxnSpPr/>
          <p:nvPr/>
        </p:nvCxnSpPr>
        <p:spPr>
          <a:xfrm>
            <a:off x="5638800" y="1524000"/>
            <a:ext cx="1905000" cy="1143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5791200" y="1600200"/>
            <a:ext cx="1828800" cy="1066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14" descr="H:\Мои документы\Документы\Детский сад\Выступления\Эмоции\картинки\0_8f81f_d6a91554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724400"/>
            <a:ext cx="1798091" cy="1459124"/>
          </a:xfrm>
          <a:prstGeom prst="rect">
            <a:avLst/>
          </a:prstGeom>
          <a:noFill/>
        </p:spPr>
      </p:pic>
      <p:pic>
        <p:nvPicPr>
          <p:cNvPr id="10242" name="Picture 2" descr="H:\Мои документы\Документы\Детский сад\Выступления\Эмоции\картинки\333d09ebc7d3a777c7977a0059304b1f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800600"/>
            <a:ext cx="1295400" cy="1295400"/>
          </a:xfrm>
          <a:prstGeom prst="rect">
            <a:avLst/>
          </a:prstGeom>
          <a:noFill/>
        </p:spPr>
      </p:pic>
      <p:pic>
        <p:nvPicPr>
          <p:cNvPr id="36" name="Picture 15" descr="H:\Мои документы\Документы\Детский сад\Выступления\Эмоции\картинки\292917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3200400"/>
            <a:ext cx="2148840" cy="1184766"/>
          </a:xfrm>
          <a:prstGeom prst="rect">
            <a:avLst/>
          </a:prstGeom>
          <a:noFill/>
        </p:spPr>
      </p:pic>
      <p:pic>
        <p:nvPicPr>
          <p:cNvPr id="37" name="Picture 16" descr="H:\Мои документы\Документы\Детский сад\Выступления\Эмоции\картинки\dirt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3124200"/>
            <a:ext cx="1364934" cy="1371600"/>
          </a:xfrm>
          <a:prstGeom prst="rect">
            <a:avLst/>
          </a:prstGeom>
          <a:noFill/>
        </p:spPr>
      </p:pic>
      <p:cxnSp>
        <p:nvCxnSpPr>
          <p:cNvPr id="38" name="Прямая соединительная линия 37"/>
          <p:cNvCxnSpPr/>
          <p:nvPr/>
        </p:nvCxnSpPr>
        <p:spPr>
          <a:xfrm>
            <a:off x="6019800" y="3352800"/>
            <a:ext cx="1905000" cy="1143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5943600" y="4876800"/>
            <a:ext cx="1905000" cy="1143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5867400" y="3352800"/>
            <a:ext cx="1828800" cy="1066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5867400" y="4953000"/>
            <a:ext cx="1828800" cy="1066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6" descr="H:\Мои документы\Документы\Детский сад\Выступления\Эмоции\картинки\a564d20a5e1af571687cbc1201badbe2.png"/>
          <p:cNvPicPr>
            <a:picLocks noChangeAspect="1" noChangeArrowheads="1"/>
          </p:cNvPicPr>
          <p:nvPr/>
        </p:nvPicPr>
        <p:blipFill>
          <a:blip r:embed="rId7" cstate="print"/>
          <a:srcRect l="72500" t="47630" r="1250" b="27481"/>
          <a:stretch>
            <a:fillRect/>
          </a:stretch>
        </p:blipFill>
        <p:spPr bwMode="auto">
          <a:xfrm>
            <a:off x="2057400" y="1524000"/>
            <a:ext cx="1295400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609600" y="381000"/>
            <a:ext cx="8229600" cy="563562"/>
          </a:xfrm>
          <a:prstGeom prst="rect">
            <a:avLst/>
          </a:prstGeom>
        </p:spPr>
        <p:txBody>
          <a:bodyPr vert="horz" lIns="0" rIns="0" bIns="0" anchor="b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Что за сказочный герой?</a:t>
            </a: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Мои документы\Документы\Детский сад\Выступления\Эмоции\картинки\0007-009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608" y="0"/>
            <a:ext cx="9163608" cy="6858000"/>
          </a:xfrm>
          <a:prstGeom prst="rect">
            <a:avLst/>
          </a:prstGeom>
          <a:noFill/>
        </p:spPr>
      </p:pic>
      <p:pic>
        <p:nvPicPr>
          <p:cNvPr id="9" name="Picture 12" descr="H:\Мои документы\Документы\Детский сад\Выступления\Эмоции\картинки\depositphotos_144824659-stock-illustration-cinderella-surprised-by-pumpki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2590800"/>
            <a:ext cx="3048000" cy="394696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Мои документы\Документы\Детский сад\Выступления\Эмоции\картинки\0007-009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9" name="Picture 12" descr="H:\Мои документы\Документы\Детский сад\Выступления\Эмоции\картинки\depositphotos_144824659-stock-illustration-cinderella-surprised-by-pumpki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2438400"/>
            <a:ext cx="2057400" cy="2971800"/>
          </a:xfrm>
          <a:prstGeom prst="rect">
            <a:avLst/>
          </a:prstGeom>
          <a:noFill/>
        </p:spPr>
      </p:pic>
      <p:pic>
        <p:nvPicPr>
          <p:cNvPr id="4" name="Picture 2" descr="H:\Мои документы\Документы\Детский сад\Выступления\Эмоции\картинки\216569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1219200"/>
            <a:ext cx="2108006" cy="2305180"/>
          </a:xfrm>
          <a:prstGeom prst="rect">
            <a:avLst/>
          </a:prstGeom>
          <a:noFill/>
        </p:spPr>
      </p:pic>
      <p:pic>
        <p:nvPicPr>
          <p:cNvPr id="5" name="Picture 6" descr="H:\Мои документы\Документы\Детский сад\Выступления\Эмоции\картинки\vgv8zvce4ixi-karabas-baraba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33" t="6250" r="4167"/>
          <a:stretch>
            <a:fillRect/>
          </a:stretch>
        </p:blipFill>
        <p:spPr bwMode="auto">
          <a:xfrm>
            <a:off x="152400" y="2286000"/>
            <a:ext cx="1577163" cy="2422071"/>
          </a:xfrm>
          <a:prstGeom prst="rect">
            <a:avLst/>
          </a:prstGeom>
          <a:noFill/>
        </p:spPr>
      </p:pic>
      <p:pic>
        <p:nvPicPr>
          <p:cNvPr id="7" name="Picture 2" descr="H:\Мои документы\Документы\Детский сад\Выступления\Эмоции\картинки\700_FO45717529_2e2aaf53313c23cbf9fb73152670adf6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000" t="38253" r="29143" b="28286"/>
          <a:stretch>
            <a:fillRect/>
          </a:stretch>
        </p:blipFill>
        <p:spPr bwMode="auto">
          <a:xfrm>
            <a:off x="685800" y="5486400"/>
            <a:ext cx="1124348" cy="1219200"/>
          </a:xfrm>
          <a:prstGeom prst="rect">
            <a:avLst/>
          </a:prstGeom>
          <a:noFill/>
        </p:spPr>
      </p:pic>
      <p:pic>
        <p:nvPicPr>
          <p:cNvPr id="17" name="Picture 10" descr="H:\Мои документы\Документы\Детский сад\Выступления\Эмоции\картинки\700_FO54251465_204c6da759255af9c205b1865bd4ff5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4876800"/>
            <a:ext cx="1317308" cy="1549774"/>
          </a:xfrm>
          <a:prstGeom prst="rect">
            <a:avLst/>
          </a:prstGeom>
          <a:noFill/>
        </p:spPr>
      </p:pic>
      <p:pic>
        <p:nvPicPr>
          <p:cNvPr id="10" name="Picture 3" descr="H:\Мои документы\Документы\Детский сад\Выступления\Эмоции\картинки\1494074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43200" y="3810000"/>
            <a:ext cx="1294257" cy="1942600"/>
          </a:xfrm>
          <a:prstGeom prst="rect">
            <a:avLst/>
          </a:prstGeom>
          <a:noFill/>
        </p:spPr>
      </p:pic>
      <p:sp>
        <p:nvSpPr>
          <p:cNvPr id="11" name="Заголовок 9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7802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Найди хозяина питомца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96 0.04074 C -0.15747 0.05092 -0.24097 0.06111 -0.28629 0.0169 C -0.3316 -0.02732 -0.31649 -0.18797 -0.34566 -0.22477 C -0.37483 -0.26158 -0.44184 -0.20579 -0.46077 -0.20324 " pathEditMode="relative" ptsTypes="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0.08472 C 0.05764 0.04746 0.11111 0.01042 0.17049 -0.04097 C 0.22986 -0.09236 0.32101 -0.15879 0.36094 -0.22338 C 0.40087 -0.28796 0.4224 -0.39305 0.41007 -0.42847 C 0.39774 -0.46389 0.30747 -0.43472 0.28733 -0.43588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-2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87 0.0456 C 0.37222 0.07824 0.69774 0.11111 0.81684 0.07315 C 0.93594 0.03518 0.77066 -0.13796 0.76111 -0.18218 C 0.75156 -0.22639 0.75538 -0.20926 0.7592 -0.19213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" y="-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1138</TotalTime>
  <Words>85</Words>
  <Application>Microsoft Office PowerPoint</Application>
  <PresentationFormat>Экран (4:3)</PresentationFormat>
  <Paragraphs>42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Занятия с детьми старшего дошкольного возраста по теме: «Путешествие в королевство эмоций»  </vt:lpstr>
      <vt:lpstr>Королевство эмоций</vt:lpstr>
      <vt:lpstr>Что за сказочный герой?</vt:lpstr>
      <vt:lpstr>Слайд 4</vt:lpstr>
      <vt:lpstr>Что за сказочный герой?</vt:lpstr>
      <vt:lpstr>Слайд 6</vt:lpstr>
      <vt:lpstr>Слайд 7</vt:lpstr>
      <vt:lpstr>Слайд 8</vt:lpstr>
      <vt:lpstr>Найди хозяина питомца</vt:lpstr>
      <vt:lpstr>Найди 10 отличий </vt:lpstr>
      <vt:lpstr>Кто лишний?</vt:lpstr>
      <vt:lpstr>Слайд 12</vt:lpstr>
      <vt:lpstr>Слайд 13</vt:lpstr>
      <vt:lpstr> Игра «Вулкан»</vt:lpstr>
      <vt:lpstr> Игра «Вулкан»</vt:lpstr>
      <vt:lpstr>Игра «Вулкан»</vt:lpstr>
      <vt:lpstr>Игра «Шел король боровик»</vt:lpstr>
      <vt:lpstr>Игра «Шел король боровик»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Andrey</dc:creator>
  <cp:lastModifiedBy>Andrey</cp:lastModifiedBy>
  <cp:revision>97</cp:revision>
  <dcterms:created xsi:type="dcterms:W3CDTF">2018-03-20T11:43:48Z</dcterms:created>
  <dcterms:modified xsi:type="dcterms:W3CDTF">2018-04-27T06:53:38Z</dcterms:modified>
</cp:coreProperties>
</file>