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90" r:id="rId5"/>
    <p:sldId id="289" r:id="rId6"/>
    <p:sldId id="291" r:id="rId7"/>
    <p:sldId id="259" r:id="rId8"/>
    <p:sldId id="281" r:id="rId9"/>
    <p:sldId id="262" r:id="rId10"/>
    <p:sldId id="282" r:id="rId11"/>
    <p:sldId id="283" r:id="rId12"/>
    <p:sldId id="284" r:id="rId13"/>
    <p:sldId id="268" r:id="rId14"/>
    <p:sldId id="269" r:id="rId15"/>
    <p:sldId id="271" r:id="rId16"/>
    <p:sldId id="28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  <a:srgbClr val="FD7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05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659F9B-3625-4283-A883-782781B0A65A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35CEF9-4BB6-4D48-9FD9-1D00171EC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66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82B9-E3ED-411E-98C9-CC7B07A2FAC9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A32E-A4EB-46E6-8B8F-C685FAA37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300B-7013-49BF-8192-687706525F30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8C01-DC1B-4E49-B3A5-67AB5C9A4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5CF1-504D-4F25-8AA0-42C4D203E4D5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98A1-180A-4DC5-B629-08A533DF3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C904-F7D4-46A6-82D6-8D8DCF82D2B2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DF20-24AA-43D6-8734-0BF435713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C31D-EC12-45F0-985C-50DA56FBB415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2A5E-37C4-4270-9402-6861DBAF2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7B84-3FC5-4180-8A8F-2FF156091923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2F3C-D179-4901-8375-C9CAB32F3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9FC1-2099-4C40-9A21-54C697643515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E633-51AE-435E-A2FD-562B450BA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57CB-0F52-45DE-9B5E-F18FA49C1B13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E216-293E-48A6-A5EF-74BFDB205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9591-B07C-409C-8AE7-0FFDAA0D2B9F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FB9D-E64F-4927-AF60-F19C7E295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D6A4-11E2-49E3-9852-D4B43BAFC575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4940-9226-49AD-86F4-9ED218638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2369-55EC-447B-9266-8FBAAD10BA5C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EAF-DCF4-4F9D-924C-D49B24DB6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55C116-EA0C-46B3-9760-EA83A97AE53A}" type="datetime1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AA409-062D-498A-8C4C-DDBDD6EA2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wheel spokes="3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103;\Desktop\malenkaya_strana_minus.mp3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642" y="1259071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816769" y="586819"/>
            <a:ext cx="7772400" cy="1470025"/>
          </a:xfrm>
        </p:spPr>
        <p:txBody>
          <a:bodyPr/>
          <a:lstStyle/>
          <a:p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МУНИЦИПАЛЬНОЕ БЮДЖЕТНОЕ ДОШКОЛЬНОЕ ОБРАЗОВАТЕЛЬНОЕ УЧРЕЖДЕНИЕ «ДЕТСКИЙ САД  № 192 </a:t>
            </a:r>
            <a:r>
              <a:rPr lang="ru-RU" sz="1400" b="1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ГОРОДА </a:t>
            </a:r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Челябинска»</a:t>
            </a:r>
            <a:b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«Мотылек»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99007" y="1849056"/>
            <a:ext cx="6400800" cy="266193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«Вовлечение родителей в жизнь группы, как средство создания дополнительных возможностей для всех участников образовательного процесса, позволяющих реализовать индивидуальный подход» </a:t>
            </a:r>
          </a:p>
          <a:p>
            <a:pPr algn="r"/>
            <a:endParaRPr lang="ru-RU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Выполнили: </a:t>
            </a:r>
          </a:p>
          <a:p>
            <a:pPr algn="r"/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</a:rPr>
              <a:t>Сновалова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Екатерина Ивановна</a:t>
            </a:r>
          </a:p>
          <a:p>
            <a:pPr algn="r"/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3967" y="4499795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4258" y="238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594928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8401064" cy="5643602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Открытые занятия с детьми в ДОУ для родителей</a:t>
            </a:r>
            <a:endParaRPr lang="ru-RU" dirty="0" smtClean="0"/>
          </a:p>
          <a:p>
            <a:r>
              <a:rPr lang="ru-RU" u="sng" dirty="0" smtClean="0"/>
              <a:t>Цель:</a:t>
            </a:r>
            <a:r>
              <a:rPr lang="ru-RU" dirty="0" smtClean="0"/>
              <a:t> познакомить родителей со структурой и спецификой проведения занятий в ДОУ. </a:t>
            </a:r>
          </a:p>
          <a:p>
            <a:pPr marL="514350" indent="-514350"/>
            <a:r>
              <a:rPr lang="ru-RU" dirty="0" smtClean="0"/>
              <a:t>              </a:t>
            </a:r>
          </a:p>
          <a:p>
            <a:pPr marL="514350" indent="-514350"/>
            <a:r>
              <a:rPr lang="ru-RU" dirty="0" smtClean="0"/>
              <a:t>1. «Путешествие по сказкам»</a:t>
            </a:r>
          </a:p>
          <a:p>
            <a:pPr marL="514350" indent="-514350"/>
            <a:r>
              <a:rPr lang="ru-RU" dirty="0" smtClean="0"/>
              <a:t>2. «Лесная прогулка»</a:t>
            </a:r>
          </a:p>
          <a:p>
            <a:endParaRPr lang="ru-RU" dirty="0" smtClean="0"/>
          </a:p>
          <a:p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7144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78645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8001056" cy="5715040"/>
          </a:xfrm>
        </p:spPr>
        <p:txBody>
          <a:bodyPr rtlCol="0">
            <a:normAutofit fontScale="77500" lnSpcReduction="20000"/>
          </a:bodyPr>
          <a:lstStyle/>
          <a:p>
            <a:r>
              <a:rPr lang="ru-RU" b="1" dirty="0" smtClean="0"/>
              <a:t>Педагогические беседы с родителями</a:t>
            </a:r>
            <a:endParaRPr lang="ru-RU" dirty="0" smtClean="0"/>
          </a:p>
          <a:p>
            <a:r>
              <a:rPr lang="ru-RU" dirty="0" smtClean="0"/>
              <a:t>Это наиболее доступная форма установления связи </a:t>
            </a:r>
            <a:r>
              <a:rPr lang="ru-RU" sz="3600" dirty="0" smtClean="0"/>
              <a:t>педагога</a:t>
            </a:r>
            <a:r>
              <a:rPr lang="ru-RU" dirty="0" smtClean="0"/>
              <a:t> с семьей, она может использоваться как самостоятельно, так и в сочетании с другими формами: беседа при посещении семей, на родительском собрании, консультации.</a:t>
            </a:r>
          </a:p>
          <a:p>
            <a:r>
              <a:rPr lang="ru-RU" u="sng" dirty="0" smtClean="0"/>
              <a:t>Цель:</a:t>
            </a:r>
            <a:r>
              <a:rPr lang="ru-RU" dirty="0" smtClean="0"/>
              <a:t> оказать родителям своевременную помощь по тому или иному вопросу воспитания, способствовать достижению единой точки зрения по этим вопросам.</a:t>
            </a:r>
          </a:p>
          <a:p>
            <a:r>
              <a:rPr lang="ru-RU" dirty="0" smtClean="0"/>
              <a:t>Ведущая роль здесь отводится воспитателю, он заранее планирует тематику и структуру беседы.</a:t>
            </a:r>
          </a:p>
          <a:p>
            <a:r>
              <a:rPr lang="ru-RU" dirty="0" smtClean="0"/>
              <a:t>Рекомендуется при проведении беседы выбирать наиболее подходящие условия и начинать ее с нейтральных вопросов, затем переходить непосредственно к главным темам.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35716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6167437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286808" cy="6215106"/>
          </a:xfrm>
        </p:spPr>
        <p:txBody>
          <a:bodyPr rtlCol="0">
            <a:normAutofit fontScale="92500" lnSpcReduction="20000"/>
          </a:bodyPr>
          <a:lstStyle/>
          <a:p>
            <a:r>
              <a:rPr lang="ru-RU" sz="2800" b="1" dirty="0" smtClean="0"/>
              <a:t>Тематические консультации</a:t>
            </a:r>
            <a:endParaRPr lang="ru-RU" sz="2800" dirty="0" smtClean="0"/>
          </a:p>
          <a:p>
            <a:r>
              <a:rPr lang="ru-RU" sz="2000" dirty="0" smtClean="0"/>
              <a:t>Консультации близки к беседам, главное их отличие в том, что педагог, проводя консультацию, стремится дать родителям квалифицированный совет.</a:t>
            </a:r>
          </a:p>
          <a:p>
            <a:r>
              <a:rPr lang="ru-RU" sz="2000" dirty="0" smtClean="0"/>
              <a:t>Консультации могут быть плановыми и неплановыми, индивидуальными и групповыми</a:t>
            </a:r>
            <a:r>
              <a:rPr lang="ru-RU" sz="2800" dirty="0" smtClean="0"/>
              <a:t>.</a:t>
            </a:r>
            <a:r>
              <a:rPr lang="ru-RU" sz="2800" b="1" dirty="0" smtClean="0"/>
              <a:t> 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«Развитие речи детей дошкольного возраста»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«Дети и терроризм»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«Что должен уметь ребенок в 4-5 лет»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«Рекомендации по воспитанию мальчиков» 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«Рекомендации по воспитанию девочек»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«Утомляемый, истощаемый ребенок»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«Тревожный ребенок»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«Ребенок-фантазер»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«Ребенок со страхами»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«Медлительный ребенок»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«Агрессивный ребенок»</a:t>
            </a:r>
          </a:p>
          <a:p>
            <a:pPr marL="514350" indent="-514350" algn="l">
              <a:buAutoNum type="arabicPeriod"/>
            </a:pPr>
            <a:endParaRPr lang="ru-RU" sz="2800" dirty="0" smtClean="0"/>
          </a:p>
          <a:p>
            <a:pPr marL="514350" indent="-514350" algn="l">
              <a:buAutoNum type="arabicPeriod"/>
            </a:pPr>
            <a:endParaRPr lang="ru-RU" sz="2800" dirty="0" smtClean="0"/>
          </a:p>
          <a:p>
            <a:endParaRPr lang="ru-RU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28572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785793"/>
            <a:ext cx="7772400" cy="471490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00FF"/>
                </a:solidFill>
                <a:latin typeface="Comic Sans MS" pitchFamily="66" charset="0"/>
              </a:rPr>
              <a:t>Взаимодействие детского сада с семьями воспитанников носит систематический плановый характер. </a:t>
            </a:r>
            <a:br>
              <a:rPr lang="ru-RU" sz="3600" b="1" dirty="0" smtClean="0">
                <a:solidFill>
                  <a:srgbClr val="6600FF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6600FF"/>
                </a:solidFill>
                <a:latin typeface="Comic Sans MS" pitchFamily="66" charset="0"/>
              </a:rPr>
              <a:t>ДОУ стремится воспитать в детях любовь к своим родителям, близким людям. </a:t>
            </a:r>
            <a:br>
              <a:rPr lang="ru-RU" sz="3600" b="1" dirty="0" smtClean="0">
                <a:solidFill>
                  <a:srgbClr val="6600FF"/>
                </a:solidFill>
                <a:latin typeface="Comic Sans MS" pitchFamily="66" charset="0"/>
              </a:rPr>
            </a:br>
            <a:endParaRPr lang="ru-RU" sz="3600" b="1" dirty="0" smtClean="0">
              <a:solidFill>
                <a:srgbClr val="6600FF"/>
              </a:solidFill>
              <a:latin typeface="Comic Sans MS" pitchFamily="66" charset="0"/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92" y="4772274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"</a:t>
            </a:r>
            <a:r>
              <a:rPr lang="ru-RU" sz="2800" b="1" dirty="0"/>
              <a:t>Круглый стол" с родителями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Цель: в нетрадиционной обстановке с обязательным участием специалистов обсудить с родителями актуальные проблемы воспитания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800" dirty="0" smtClean="0"/>
              <a:t>«За чашкой чая»</a:t>
            </a:r>
            <a:endParaRPr lang="ru-RU" sz="2800" i="1" dirty="0" smtClean="0">
              <a:solidFill>
                <a:srgbClr val="6600FF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4" y="2564904"/>
            <a:ext cx="3394472" cy="38492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49062"/>
            <a:ext cx="4383881" cy="3489251"/>
          </a:xfrm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141763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3067" y="189815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8472" y="396838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92" y="274638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2609" y="5106218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7297" y="714359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1033" y="15915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5880125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/>
              <a:t>Открытое занятие «Путешествие по сказкам»</a:t>
            </a:r>
            <a:endParaRPr lang="ru-RU" sz="3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8296"/>
            <a:ext cx="4038600" cy="3261577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2138"/>
            <a:ext cx="4038600" cy="3373125"/>
          </a:xfrm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/>
              <a:t>Открытое занятие «Лесная прогулка»</a:t>
            </a:r>
            <a:endParaRPr lang="ru-RU" sz="3800" dirty="0"/>
          </a:p>
        </p:txBody>
      </p:sp>
      <p:pic>
        <p:nvPicPr>
          <p:cNvPr id="14" name="Содержимое 13" descr="2016215093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9786" y="1818127"/>
            <a:ext cx="4541763" cy="41479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V="1">
            <a:off x="500034" y="6812278"/>
            <a:ext cx="71438" cy="26005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5738" y="110337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21495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1" y="127992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011" y="513471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613" y="127992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75" y="2012949"/>
            <a:ext cx="3682752" cy="4525963"/>
          </a:xfrm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2" y="285729"/>
            <a:ext cx="7929591" cy="2143139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  <a:t>ПАМЯТКА ДЛЯ ВОСПИТАТЕЛЯ</a:t>
            </a:r>
            <a:br>
              <a:rPr lang="ru-RU" sz="32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</a:b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  <a:t>Рекомендации для вовлечения родителей в совместную деятельность</a:t>
            </a:r>
            <a:r>
              <a:rPr lang="ru-RU" sz="48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  <a:t/>
            </a:r>
            <a:br>
              <a:rPr lang="ru-RU" sz="48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</a:br>
            <a:endParaRPr lang="ru-RU" sz="48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572560" cy="4572032"/>
          </a:xfrm>
        </p:spPr>
        <p:txBody>
          <a:bodyPr rtlCol="0">
            <a:normAutofit fontScale="9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Важно создать и использовать возможности для доверительного общения.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Нужно использовать различные виды деятельности и обмениваться информацией друг с другом.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Уделять время для совместных дискуссий с семьями.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Создавать разные клубы (по интересам).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Стараться внимательно слушать.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Важно вносить большое количество интересных ролей для родителей.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7148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3857628"/>
            <a:ext cx="71438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8215369" cy="150019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Times New Roman" pitchFamily="18" charset="0"/>
              </a:rPr>
              <a:t>Советы, которые помогут активизировать участие родителей:</a:t>
            </a:r>
            <a:r>
              <a:rPr lang="ru-RU" sz="60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Times New Roman" pitchFamily="18" charset="0"/>
              </a:rPr>
            </a:br>
            <a:endParaRPr lang="ru-RU" sz="48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286808" cy="4643470"/>
          </a:xfrm>
        </p:spPr>
        <p:txBody>
          <a:bodyPr rtlCol="0">
            <a:normAutofit fontScale="6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Проявляйте взаимное уважение друг к другу. 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Поощряйте инициативу, творчество и фантазию родителей, помогайте им.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 Привлекайте родителей, к занимательным мероприятиям детского сада и группы.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Используйте разнообразные виды участия родителей, проявляйте чуткость и понимание.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Помните!!! У всех людей - разные ресурсы и образ жизни. Что свойственно одному человеку, не подходит другому.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Позвольте родителям самим выбирать, какую помощь они могут оказать детскому саду.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Доводите до сведения родителей, что их участие в жизни ДОУ и группы ценится, а      любая помощь с их стороны приветствуется.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 Говорите  семьям о надеждах, возлагаемых воспитателями на родителей.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Будьте терпеливыми к ним.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4429156"/>
          </a:xfrm>
        </p:spPr>
        <p:txBody>
          <a:bodyPr rtlCol="0">
            <a:normAutofit fontScale="925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FF"/>
                </a:solidFill>
              </a:rPr>
              <a:t>Делайте ударения на сильные стороны семьи и давайте положительные оценки.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Поддерживайте тесные контакты. 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Высказывайте свою признательность им.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Напоминайте родителям, что вы рады любому их участию.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Постарайтесь заинтересовать и привлечь всю семью.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Поощряйте посещаемость родительских собраний.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Сохраняйте конфиденциальность любой информации.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Обучайтесь навыкам сотрудничества.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Создавайте совместные развивающие занятия с родителями и детьми для укрепления их взаимопонимания.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50070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5729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35782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интересная жизнь с Родителями 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 flipV="1">
            <a:off x="457200" y="6812280"/>
            <a:ext cx="2133600" cy="4571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,,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malenkaya_strana_min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Настя\Desktop\для презинтации\35596_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000372"/>
            <a:ext cx="1984248" cy="236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58" y="1500174"/>
            <a:ext cx="84296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– это счастье, любовь и удача,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Семья – это летом поездки на дачу. 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– это труд, друг о друге забота,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Семья – это много домашней работы.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– это важно! Семья – это сложно!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 счастливо жить одному невозможно!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Всегда будьте вместе, любовь берегите,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Обиды и ссоры подальше гоните!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429000"/>
            <a:ext cx="1438275" cy="723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81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928802"/>
            <a:ext cx="1438275" cy="723900"/>
          </a:xfrm>
          <a:prstGeom prst="rect">
            <a:avLst/>
          </a:prstGeom>
          <a:noFill/>
        </p:spPr>
      </p:pic>
      <p:pic>
        <p:nvPicPr>
          <p:cNvPr id="15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857364"/>
            <a:ext cx="1438275" cy="723900"/>
          </a:xfrm>
          <a:prstGeom prst="rect">
            <a:avLst/>
          </a:prstGeom>
          <a:noFill/>
        </p:spPr>
      </p:pic>
      <p:pic>
        <p:nvPicPr>
          <p:cNvPr id="16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286388"/>
            <a:ext cx="1438275" cy="723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4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Создание мини-музеев (совместная творческая работа родителей и детей)</a:t>
            </a:r>
            <a:endParaRPr lang="ru-RU" sz="3200" dirty="0"/>
          </a:p>
        </p:txBody>
      </p:sp>
      <p:sp>
        <p:nvSpPr>
          <p:cNvPr id="307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5"/>
            <a:ext cx="4038600" cy="3428934"/>
          </a:xfrm>
        </p:spPr>
        <p:txBody>
          <a:bodyPr/>
          <a:lstStyle/>
          <a:p>
            <a:endParaRPr lang="ru-RU" sz="3400" dirty="0" smtClean="0"/>
          </a:p>
          <a:p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Мини-музей «Сенсорная игрушка»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V="1">
            <a:off x="0" y="7429528"/>
            <a:ext cx="2133600" cy="35719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 descr="F:\МИНИ МУЗЕЙ НОВОГОДНЯЯ ПОДЕЛКА\20151216121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92" y="9929858"/>
            <a:ext cx="4857784" cy="564360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389" b="9440"/>
          <a:stretch/>
        </p:blipFill>
        <p:spPr>
          <a:xfrm>
            <a:off x="467544" y="2492895"/>
            <a:ext cx="3888432" cy="3428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10572" r="4127" b="10077"/>
          <a:stretch/>
        </p:blipFill>
        <p:spPr>
          <a:xfrm>
            <a:off x="4788024" y="2492896"/>
            <a:ext cx="3978605" cy="3428934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Мини-музей «Книжки-малышки»!</a:t>
            </a:r>
            <a:endParaRPr lang="ru-RU" dirty="0"/>
          </a:p>
        </p:txBody>
      </p:sp>
      <p:pic>
        <p:nvPicPr>
          <p:cNvPr id="6" name="Содержимое 5" descr="IMG_20151120_1433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4038600" cy="3028950"/>
          </a:xfrm>
        </p:spPr>
      </p:pic>
      <p:pic>
        <p:nvPicPr>
          <p:cNvPr id="9" name="Содержимое 8" descr="IMG_20151120_1433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038600" cy="30289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Мини-музей «Новогодняя поделка» </a:t>
            </a:r>
            <a:endParaRPr lang="ru-RU" dirty="0"/>
          </a:p>
        </p:txBody>
      </p:sp>
      <p:pic>
        <p:nvPicPr>
          <p:cNvPr id="10" name="Содержимое 9" descr="20151216121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038600" cy="3000396"/>
          </a:xfrm>
        </p:spPr>
      </p:pic>
      <p:pic>
        <p:nvPicPr>
          <p:cNvPr id="12" name="Содержимое 11" descr="201512161210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857496"/>
            <a:ext cx="4324352" cy="341472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V="1">
            <a:off x="457200" y="7143774"/>
            <a:ext cx="2133600" cy="4571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,,,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Мини-музей «Новогодняя поделка»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80" y="1556793"/>
            <a:ext cx="6768752" cy="47995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5400000" flipV="1">
            <a:off x="9122431" y="3146526"/>
            <a:ext cx="4038600" cy="11861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 flipV="1">
            <a:off x="457200" y="7143775"/>
            <a:ext cx="2133600" cy="714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,,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74077"/>
      </p:ext>
    </p:extLst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6357982"/>
          </a:xfr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 sz="4400" b="1" dirty="0" smtClean="0">
              <a:solidFill>
                <a:srgbClr val="FD73ED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D73ED"/>
                </a:solidFill>
                <a:latin typeface="Comic Sans MS" pitchFamily="66" charset="0"/>
              </a:rPr>
              <a:t>Родители – первые помощники и активные участники педагогического процесса, они постоянно в ведении всех направлений работы детского сада.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-1066800" y="6858000"/>
            <a:ext cx="2133600" cy="4571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,,,,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7158" y="500042"/>
            <a:ext cx="850112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Важная форма взаимодействия детского сада и семьи - совместная деятельность педагогов, родителей и детей, которая не только развивает отношения педагогов и родителей, родителей и детей, но и содействует развитию отношений между семьями воспитанников. Мы выделяем основные задачи, стоящие перед дошкольным учреждением в работе с родителями: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-изучение семей детей;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-привлечение родителей к активному участию в деятельности учреждения;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-просвещение родителей в области педагогики и детской психологии.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своей работе мы используем как традиционные формы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 консультации, беседы), так и новые: "круглые столы", игровые тренинги, где происходит  сближение родителей, педагогов и детей.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058179" cy="207170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Основные формы работы с родителями: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14351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57174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49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82463"/>
              </p:ext>
            </p:extLst>
          </p:nvPr>
        </p:nvGraphicFramePr>
        <p:xfrm>
          <a:off x="714348" y="1857364"/>
          <a:ext cx="7786742" cy="45271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8680"/>
                <a:gridCol w="7128062"/>
              </a:tblGrid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1.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Совместные праздники и </a:t>
                      </a:r>
                      <a:r>
                        <a:rPr lang="ru-RU" sz="2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досуги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libri"/>
                          <a:ea typeface="Calibri"/>
                          <a:cs typeface="Times New Roman"/>
                        </a:rPr>
                        <a:t>Участие в конкурсах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Индивидуальные и групповые консультации 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Дни открытых дверей 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9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5.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Наглядная агитация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9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6.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Анкетирование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282</TotalTime>
  <Words>705</Words>
  <Application>Microsoft Office PowerPoint</Application>
  <PresentationFormat>Экран (4:3)</PresentationFormat>
  <Paragraphs>112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Праздник детский 1</vt:lpstr>
      <vt:lpstr>МУНИЦИПАЛЬНОЕ БЮДЖЕТНОЕ ДОШКОЛЬНОЕ ОБРАЗОВАТЕЛЬНОЕ УЧРЕЖДЕНИЕ «ДЕТСКИЙ САД  № 192 ГОРОДА Челябинска» «Мотылек»</vt:lpstr>
      <vt:lpstr>Наша интересная жизнь с Родителями !</vt:lpstr>
      <vt:lpstr>Создание мини-музеев (совместная творческая работа родителей и детей)</vt:lpstr>
      <vt:lpstr>Мини-музей «Книжки-малышки»!</vt:lpstr>
      <vt:lpstr>Мини-музей «Новогодняя поделка» </vt:lpstr>
      <vt:lpstr>Мини-музей «Новогодняя поделка»</vt:lpstr>
      <vt:lpstr>Презентация PowerPoint</vt:lpstr>
      <vt:lpstr>Презентация PowerPoint</vt:lpstr>
      <vt:lpstr>Основные формы работы с родителями: </vt:lpstr>
      <vt:lpstr>Презентация PowerPoint</vt:lpstr>
      <vt:lpstr>Презентация PowerPoint</vt:lpstr>
      <vt:lpstr>Презентация PowerPoint</vt:lpstr>
      <vt:lpstr>Взаимодействие детского сада с семьями воспитанников носит систематический плановый характер.  ДОУ стремится воспитать в детях любовь к своим родителям, близким людям.  </vt:lpstr>
      <vt:lpstr>  "Круглый стол" с родителями Цель: в нетрадиционной обстановке с обязательным участием специалистов обсудить с родителями актуальные проблемы воспитания. «За чашкой чая»</vt:lpstr>
      <vt:lpstr>Открытое занятие «Путешествие по сказкам»</vt:lpstr>
      <vt:lpstr>Открытое занятие «Лесная прогулка»</vt:lpstr>
      <vt:lpstr>ПАМЯТКА ДЛЯ ВОСПИТАТЕЛЯ Рекомендации для вовлечения родителей в совместную деятельность </vt:lpstr>
      <vt:lpstr> Советы, которые помогут активизировать участие родителей: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vovan</dc:creator>
  <dc:description>http://aida.ucoz.ru</dc:description>
  <cp:lastModifiedBy>User</cp:lastModifiedBy>
  <cp:revision>44</cp:revision>
  <dcterms:created xsi:type="dcterms:W3CDTF">2012-03-04T15:21:00Z</dcterms:created>
  <dcterms:modified xsi:type="dcterms:W3CDTF">2018-04-26T14:10:44Z</dcterms:modified>
  <cp:category>шаблоны к Powerpoint</cp:category>
</cp:coreProperties>
</file>