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600960" cy="965668"/>
          </a:xfrm>
        </p:spPr>
        <p:txBody>
          <a:bodyPr/>
          <a:lstStyle/>
          <a:p>
            <a:r>
              <a:rPr lang="ru-RU" dirty="0" smtClean="0"/>
              <a:t>Игра: «Различай-ка»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500702"/>
            <a:ext cx="4572000" cy="110965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Подготовил:  Цидина О.В., воспитатель</a:t>
            </a:r>
            <a:endParaRPr lang="ru-RU" dirty="0"/>
          </a:p>
        </p:txBody>
      </p:sp>
      <p:pic>
        <p:nvPicPr>
          <p:cNvPr id="6" name="Рисунок 5" descr="медвед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39590"/>
            <a:ext cx="3750463" cy="3318410"/>
          </a:xfrm>
          <a:prstGeom prst="rect">
            <a:avLst/>
          </a:prstGeom>
        </p:spPr>
      </p:pic>
      <p:pic>
        <p:nvPicPr>
          <p:cNvPr id="8" name="Рисунок 7" descr="кот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500174"/>
            <a:ext cx="2643206" cy="346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2071678"/>
            <a:ext cx="1050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Д</a:t>
            </a:r>
            <a:endParaRPr lang="ru-RU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3571876"/>
            <a:ext cx="939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Т</a:t>
            </a:r>
            <a:endParaRPr lang="ru-RU" sz="96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Найдите животных, в названии которых есть звук </a:t>
            </a:r>
            <a:r>
              <a:rPr lang="en-US" dirty="0" smtClean="0"/>
              <a:t>[</a:t>
            </a:r>
            <a:r>
              <a:rPr lang="ru-RU" dirty="0" smtClean="0"/>
              <a:t>Т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4" name="Содержимое 3" descr="ено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2143117"/>
            <a:ext cx="1358957" cy="1607502"/>
          </a:xfrm>
        </p:spPr>
      </p:pic>
      <p:pic>
        <p:nvPicPr>
          <p:cNvPr id="5" name="Рисунок 4" descr="кот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071678"/>
            <a:ext cx="1524883" cy="2000264"/>
          </a:xfrm>
          <a:prstGeom prst="rect">
            <a:avLst/>
          </a:prstGeom>
        </p:spPr>
      </p:pic>
      <p:pic>
        <p:nvPicPr>
          <p:cNvPr id="6" name="Рисунок 5" descr="индюк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071678"/>
            <a:ext cx="1609334" cy="1816404"/>
          </a:xfrm>
          <a:prstGeom prst="rect">
            <a:avLst/>
          </a:prstGeom>
        </p:spPr>
      </p:pic>
      <p:pic>
        <p:nvPicPr>
          <p:cNvPr id="7" name="Рисунок 6" descr="лошадь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4357694"/>
            <a:ext cx="2051308" cy="1950724"/>
          </a:xfrm>
          <a:prstGeom prst="rect">
            <a:avLst/>
          </a:prstGeom>
        </p:spPr>
      </p:pic>
      <p:pic>
        <p:nvPicPr>
          <p:cNvPr id="8" name="Рисунок 7" descr="медведь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4214818"/>
            <a:ext cx="2173211" cy="2105032"/>
          </a:xfrm>
          <a:prstGeom prst="rect">
            <a:avLst/>
          </a:prstGeom>
        </p:spPr>
      </p:pic>
      <p:pic>
        <p:nvPicPr>
          <p:cNvPr id="9" name="Рисунок 8" descr="петух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4214818"/>
            <a:ext cx="2315533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Отправьте лишнего в свой домик</a:t>
            </a:r>
            <a:endParaRPr lang="ru-RU" sz="3200" dirty="0"/>
          </a:p>
        </p:txBody>
      </p:sp>
      <p:pic>
        <p:nvPicPr>
          <p:cNvPr id="23" name="Рисунок 22" descr="енот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928934"/>
            <a:ext cx="1398984" cy="1865311"/>
          </a:xfrm>
          <a:prstGeom prst="rect">
            <a:avLst/>
          </a:prstGeom>
        </p:spPr>
      </p:pic>
      <p:pic>
        <p:nvPicPr>
          <p:cNvPr id="25" name="Рисунок 24" descr="Индю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929198"/>
            <a:ext cx="1470726" cy="1744474"/>
          </a:xfrm>
          <a:prstGeom prst="rect">
            <a:avLst/>
          </a:prstGeom>
        </p:spPr>
      </p:pic>
      <p:pic>
        <p:nvPicPr>
          <p:cNvPr id="26" name="Рисунок 25" descr="ко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9952" y="3000372"/>
            <a:ext cx="1246858" cy="1602526"/>
          </a:xfrm>
          <a:prstGeom prst="rect">
            <a:avLst/>
          </a:prstGeom>
        </p:spPr>
      </p:pic>
      <p:pic>
        <p:nvPicPr>
          <p:cNvPr id="28" name="Рисунок 27" descr="лошад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91151" y="1500174"/>
            <a:ext cx="1795659" cy="1500198"/>
          </a:xfrm>
          <a:prstGeom prst="rect">
            <a:avLst/>
          </a:prstGeom>
        </p:spPr>
      </p:pic>
      <p:pic>
        <p:nvPicPr>
          <p:cNvPr id="29" name="Рисунок 28" descr="медведь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1285860"/>
            <a:ext cx="1839330" cy="164307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214546" y="3000372"/>
            <a:ext cx="178595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Д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214546" y="1714488"/>
            <a:ext cx="1785950" cy="128588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3071810"/>
            <a:ext cx="178595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Т</a:t>
            </a:r>
            <a:endParaRPr lang="ru-RU" sz="8000" dirty="0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5500694" y="1785926"/>
            <a:ext cx="1785950" cy="128588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крот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665" y="4714884"/>
            <a:ext cx="1564145" cy="192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2.92322E-6 L 0.49617 2.923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67808E-7 L -0.47257 0.1258 " pathEditMode="relative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Зажгите только те звезды, в которых стоит буква Т</a:t>
            </a:r>
            <a:endParaRPr lang="ru-RU" sz="32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571604" y="1928802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3857620" y="1928802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4000496" y="5143512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6286512" y="5214950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6143636" y="1928802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215174" y="3643314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00034" y="3500438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785918" y="5143512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5072066" y="3643314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786050" y="3500438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02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Определите  какой звук, твердый или мягкий</a:t>
            </a:r>
            <a:endParaRPr lang="ru-RU" sz="2800" dirty="0"/>
          </a:p>
        </p:txBody>
      </p:sp>
      <p:pic>
        <p:nvPicPr>
          <p:cNvPr id="11" name="Содержимое 10" descr="енот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285860"/>
            <a:ext cx="2071702" cy="2762269"/>
          </a:xfrm>
        </p:spPr>
      </p:pic>
      <p:pic>
        <p:nvPicPr>
          <p:cNvPr id="12" name="Рисунок 11" descr="Индю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357298"/>
            <a:ext cx="2168198" cy="2571768"/>
          </a:xfrm>
          <a:prstGeom prst="rect">
            <a:avLst/>
          </a:prstGeom>
        </p:spPr>
      </p:pic>
      <p:pic>
        <p:nvPicPr>
          <p:cNvPr id="20" name="Рисунок 19" descr="ко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000108"/>
            <a:ext cx="2334483" cy="3000396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1500166" y="4071942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28728" y="5357826"/>
            <a:ext cx="1143008" cy="114300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4071942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9058" y="5357826"/>
            <a:ext cx="1143008" cy="114300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357950" y="4071942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57950" y="5357826"/>
            <a:ext cx="1143008" cy="114300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Отгадайте загадку </a:t>
            </a:r>
            <a:endParaRPr lang="ru-RU" dirty="0"/>
          </a:p>
        </p:txBody>
      </p:sp>
      <p:pic>
        <p:nvPicPr>
          <p:cNvPr id="6" name="Содержимое 5" descr="медведь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571612"/>
            <a:ext cx="2428875" cy="2352675"/>
          </a:xfrm>
        </p:spPr>
      </p:pic>
      <p:pic>
        <p:nvPicPr>
          <p:cNvPr id="7" name="Рисунок 6" descr="кот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00174"/>
            <a:ext cx="2341767" cy="25717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14480" y="1571612"/>
            <a:ext cx="3071834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Зверь мохнатый любит мед,</a:t>
            </a:r>
          </a:p>
          <a:p>
            <a:pPr algn="ctr"/>
            <a:r>
              <a:rPr lang="ru-RU" dirty="0" smtClean="0"/>
              <a:t>Если что-то не поймет,</a:t>
            </a:r>
          </a:p>
          <a:p>
            <a:pPr algn="ctr"/>
            <a:r>
              <a:rPr lang="ru-RU" dirty="0" smtClean="0"/>
              <a:t>Может дико зареветь,</a:t>
            </a:r>
          </a:p>
          <a:p>
            <a:pPr algn="ctr"/>
            <a:r>
              <a:rPr lang="ru-RU" dirty="0" smtClean="0"/>
              <a:t>Потому что он-…….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1571612"/>
            <a:ext cx="3143272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Берегись мышиный род, </a:t>
            </a:r>
          </a:p>
          <a:p>
            <a:pPr algn="ctr"/>
            <a:r>
              <a:rPr lang="ru-RU" dirty="0" smtClean="0"/>
              <a:t>На охоту вышел - ……</a:t>
            </a:r>
            <a:endParaRPr lang="ru-RU" dirty="0"/>
          </a:p>
        </p:txBody>
      </p:sp>
      <p:pic>
        <p:nvPicPr>
          <p:cNvPr id="14" name="Рисунок 13" descr="петух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4286256"/>
            <a:ext cx="2071277" cy="178926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14480" y="4071942"/>
            <a:ext cx="307183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Птица ходит по двору,</a:t>
            </a:r>
          </a:p>
          <a:p>
            <a:pPr algn="ctr"/>
            <a:r>
              <a:rPr lang="ru-RU" dirty="0" smtClean="0"/>
              <a:t>Будит деток по утру,</a:t>
            </a:r>
          </a:p>
          <a:p>
            <a:pPr algn="ctr"/>
            <a:r>
              <a:rPr lang="ru-RU" dirty="0" smtClean="0"/>
              <a:t>На макушке гребешок,</a:t>
            </a:r>
          </a:p>
          <a:p>
            <a:pPr algn="ctr"/>
            <a:r>
              <a:rPr lang="ru-RU" dirty="0" smtClean="0"/>
              <a:t>Кто же это?.....</a:t>
            </a:r>
            <a:endParaRPr lang="ru-RU" dirty="0"/>
          </a:p>
        </p:txBody>
      </p:sp>
      <p:pic>
        <p:nvPicPr>
          <p:cNvPr id="18" name="Рисунок 17" descr="крот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4000504"/>
            <a:ext cx="2033419" cy="250695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86314" y="4071942"/>
            <a:ext cx="314327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подземное метро,</a:t>
            </a:r>
          </a:p>
          <a:p>
            <a:pPr algn="ctr"/>
            <a:r>
              <a:rPr lang="ru-RU" dirty="0" smtClean="0"/>
              <a:t>Роет сам себе хитро?.....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МОЛОДЦЫ!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gif-bestpage-sk-3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928646"/>
            <a:ext cx="3234193" cy="592935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1650</TotalTime>
  <Words>116</Words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Игра: «Различай-ка»</vt:lpstr>
      <vt:lpstr>Найдите животных, в названии которых есть звук [Т]</vt:lpstr>
      <vt:lpstr>Отправьте лишнего в свой домик</vt:lpstr>
      <vt:lpstr>Зажгите только те звезды, в которых стоит буква Т</vt:lpstr>
      <vt:lpstr>Определите  какой звук, твердый или мягкий</vt:lpstr>
      <vt:lpstr>Отгадайте загадку 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User</dc:creator>
  <cp:lastModifiedBy>Админ</cp:lastModifiedBy>
  <cp:revision>26</cp:revision>
  <dcterms:created xsi:type="dcterms:W3CDTF">2016-01-20T15:25:12Z</dcterms:created>
  <dcterms:modified xsi:type="dcterms:W3CDTF">2018-04-25T15:26:40Z</dcterms:modified>
</cp:coreProperties>
</file>