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77" r:id="rId10"/>
    <p:sldId id="262" r:id="rId11"/>
    <p:sldId id="261" r:id="rId12"/>
    <p:sldId id="260" r:id="rId13"/>
    <p:sldId id="259" r:id="rId14"/>
    <p:sldId id="281" r:id="rId15"/>
    <p:sldId id="257" r:id="rId16"/>
    <p:sldId id="258" r:id="rId17"/>
    <p:sldId id="270" r:id="rId18"/>
    <p:sldId id="271" r:id="rId19"/>
    <p:sldId id="272" r:id="rId20"/>
    <p:sldId id="276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844824"/>
            <a:ext cx="5199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ПРОЕКТ    </a:t>
            </a:r>
          </a:p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«ДРУЖБА»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4642306"/>
            <a:ext cx="537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МБДОУ «Детский сад №1»</a:t>
            </a:r>
          </a:p>
          <a:p>
            <a:r>
              <a:rPr lang="ru-RU" dirty="0" smtClean="0"/>
              <a:t>Прокофьева С. 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" y="-11280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34076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«Умейте </a:t>
            </a:r>
            <a:r>
              <a:rPr lang="ru-RU" sz="3200" dirty="0" smtClean="0">
                <a:solidFill>
                  <a:srgbClr val="FF0000"/>
                </a:solidFill>
              </a:rPr>
              <a:t>дружбой дорожить</a:t>
            </a:r>
            <a:r>
              <a:rPr lang="ru-RU" sz="3200" dirty="0">
                <a:solidFill>
                  <a:srgbClr val="FF0000"/>
                </a:solidFill>
              </a:rPr>
              <a:t>».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79377"/>
            <a:ext cx="4590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Дружба – это теплый ветер,</a:t>
            </a:r>
            <a:br>
              <a:rPr lang="ru-RU" sz="2400" dirty="0"/>
            </a:br>
            <a:r>
              <a:rPr lang="ru-RU" sz="2400" dirty="0"/>
              <a:t>Дружба – это светлый мир.</a:t>
            </a:r>
            <a:br>
              <a:rPr lang="ru-RU" sz="2400" dirty="0"/>
            </a:br>
            <a:r>
              <a:rPr lang="ru-RU" sz="2400" dirty="0"/>
              <a:t>Дружба – солнце на рассвете,</a:t>
            </a:r>
            <a:br>
              <a:rPr lang="ru-RU" sz="2400" dirty="0"/>
            </a:br>
            <a:r>
              <a:rPr lang="ru-RU" sz="2400" dirty="0"/>
              <a:t>Для души веселый пир.</a:t>
            </a:r>
            <a:br>
              <a:rPr lang="ru-RU" sz="2400" dirty="0"/>
            </a:br>
            <a:r>
              <a:rPr lang="ru-RU" sz="2400" dirty="0"/>
              <a:t>Дружба – это только счастье.</a:t>
            </a:r>
            <a:br>
              <a:rPr lang="ru-RU" sz="2400" dirty="0"/>
            </a:br>
            <a:r>
              <a:rPr lang="ru-RU" sz="2400" dirty="0"/>
              <a:t>Дружба у людей одна.</a:t>
            </a:r>
            <a:br>
              <a:rPr lang="ru-RU" sz="2400" dirty="0"/>
            </a:br>
            <a:r>
              <a:rPr lang="ru-RU" sz="2400" dirty="0"/>
              <a:t>С дружбой не страшны ненастья,</a:t>
            </a:r>
            <a:br>
              <a:rPr lang="ru-RU" sz="2400" dirty="0"/>
            </a:br>
            <a:r>
              <a:rPr lang="ru-RU" sz="2400" dirty="0"/>
              <a:t>С дружбой жизнь весной полна</a:t>
            </a:r>
          </a:p>
        </p:txBody>
      </p:sp>
    </p:spTree>
    <p:extLst>
      <p:ext uri="{BB962C8B-B14F-4D97-AF65-F5344CB8AC3E}">
        <p14:creationId xmlns:p14="http://schemas.microsoft.com/office/powerpoint/2010/main" val="6706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389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56792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«С чего начинается дружба».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276872"/>
            <a:ext cx="4374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Собрались все дети в круг </a:t>
            </a:r>
            <a:br>
              <a:rPr lang="ru-RU" sz="2400" dirty="0"/>
            </a:br>
            <a:r>
              <a:rPr lang="ru-RU" sz="2400" dirty="0"/>
              <a:t>Я твой друг, и ты мой друг. </a:t>
            </a:r>
            <a:br>
              <a:rPr lang="ru-RU" sz="2400" dirty="0"/>
            </a:br>
            <a:r>
              <a:rPr lang="ru-RU" sz="2400" dirty="0"/>
              <a:t>Крепко за руки возьмёмся, </a:t>
            </a:r>
            <a:br>
              <a:rPr lang="ru-RU" sz="2400" dirty="0"/>
            </a:br>
            <a:r>
              <a:rPr lang="ru-RU" sz="2400" dirty="0"/>
              <a:t>И друг другу улыбнёмся.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4338" name="Picture 2" descr="C:\Users\светлана\Desktop\ср гр\СВЕТА фото  окт\DSC05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0" y="1052736"/>
            <a:ext cx="7710912" cy="57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ветлана\Desktop\ср гр\5B80twyLTJ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28" y="1149827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428" y="1417131"/>
            <a:ext cx="7311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Чтение </a:t>
            </a:r>
            <a:r>
              <a:rPr lang="ru-RU" sz="3200" dirty="0">
                <a:solidFill>
                  <a:srgbClr val="FF0000"/>
                </a:solidFill>
              </a:rPr>
              <a:t>художественной литературы</a:t>
            </a:r>
          </a:p>
        </p:txBody>
      </p:sp>
      <p:pic>
        <p:nvPicPr>
          <p:cNvPr id="10242" name="Picture 2" descr="C:\Users\светлана\Desktop\картинки про дружбу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28" y="1990207"/>
            <a:ext cx="6435824" cy="48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ветлана\Desktop\картинки про дружбу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95" y="1964869"/>
            <a:ext cx="6503392" cy="48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ветлана\Desktop\картинки про дружбу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92828"/>
            <a:ext cx="6162167" cy="46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светлана\Desktop\картинки про дружбу\img_kl.-chas-Pogovorim-o-druzhbe_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7" y="1964869"/>
            <a:ext cx="6432392" cy="48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лана\Desktop\08MSCRq53-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6" y="541895"/>
            <a:ext cx="8374255" cy="62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0887" y="106338"/>
            <a:ext cx="43022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«Портрет друга».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светлана\Desktop\UsIsyGt4a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6" y="1124744"/>
            <a:ext cx="4067605" cy="54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C3zkLupI39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41" y="1208423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-eshy8DBK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31" y="764704"/>
            <a:ext cx="5243326" cy="69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xURNIXK78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8301" y="38094"/>
            <a:ext cx="5580105" cy="74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esktop\xiYtCUJyYm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9" y="800007"/>
            <a:ext cx="4563988" cy="60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светлана\Desktop\картинки про дружбу\2635018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260"/>
            <a:ext cx="4590256" cy="64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340768"/>
            <a:ext cx="4662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>
                <a:solidFill>
                  <a:srgbClr val="FF0000"/>
                </a:solidFill>
              </a:rPr>
              <a:t>Дидактические игры: «Добрые и вежливые слова», «Передай своё настроение», «Угадай настроение», «Скажи, кто твой друг</a:t>
            </a:r>
            <a:r>
              <a:rPr lang="ru-RU" sz="3200" dirty="0" smtClean="0">
                <a:solidFill>
                  <a:srgbClr val="FF0000"/>
                </a:solidFill>
              </a:rPr>
              <a:t>?», </a:t>
            </a:r>
            <a:r>
              <a:rPr lang="ru-RU" sz="3200" dirty="0">
                <a:solidFill>
                  <a:srgbClr val="FF0000"/>
                </a:solidFill>
              </a:rPr>
              <a:t>«Дорисуй рисунок».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лана\Desktop\6EYEmRrv3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332656"/>
            <a:ext cx="4262454" cy="56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3f_7nn81A8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4494427" cy="59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hRcRy8uDyI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04" y="338276"/>
            <a:ext cx="4781279" cy="6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светлана\Desktop\iPuDI-Xvr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036"/>
            <a:ext cx="4420884" cy="5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nAZvejZdxS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63" y="263637"/>
            <a:ext cx="4749135" cy="63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лана\Desktop\PAMx1r3P0C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035"/>
            <a:ext cx="4776586" cy="63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Пословицы и поговорки о дружбе.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светлана\Desktop\картинки про дружбу\img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6" y="175591"/>
            <a:ext cx="8560351" cy="64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96752"/>
            <a:ext cx="4734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Подвижные игры: «Котята и щенята», «Найди себе пару</a:t>
            </a:r>
            <a:r>
              <a:rPr lang="ru-RU" sz="3200" dirty="0" smtClean="0">
                <a:solidFill>
                  <a:srgbClr val="FF0000"/>
                </a:solidFill>
              </a:rPr>
              <a:t>», </a:t>
            </a:r>
            <a:r>
              <a:rPr lang="ru-RU" sz="3200" dirty="0">
                <a:solidFill>
                  <a:srgbClr val="FF0000"/>
                </a:solidFill>
              </a:rPr>
              <a:t>«Подтолкни шарик</a:t>
            </a:r>
            <a:r>
              <a:rPr lang="ru-RU" sz="3200" dirty="0" smtClean="0">
                <a:solidFill>
                  <a:srgbClr val="FF0000"/>
                </a:solidFill>
              </a:rPr>
              <a:t>», «Найди маму»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светлана\Desktop\ФОТО ПРО ДРУЖБУ\4DcI-tctd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24744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Сюжетно – ролевые игры</a:t>
            </a:r>
          </a:p>
        </p:txBody>
      </p:sp>
      <p:pic>
        <p:nvPicPr>
          <p:cNvPr id="2050" name="Picture 2" descr="C:\Users\светлана\Desktop\ФОТО ПРО ДРУЖБУ\zBxFZjRhE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81" y="1709519"/>
            <a:ext cx="6587573" cy="49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ФОТО ПРО ДРУЖБУ\YSpDUpYZV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5309"/>
            <a:ext cx="4906938" cy="65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ФОТО ПРО ДРУЖБУ\xfXkfK8Vlx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3" y="646429"/>
            <a:ext cx="7787124" cy="58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ФОТО ПРО ДРУЖБУ\MKqYsArcRx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09" y="269344"/>
            <a:ext cx="4710412" cy="62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esktop\ФОТО ПРО ДРУЖБУ\MH1jsZhSCY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06" y="646429"/>
            <a:ext cx="7309817" cy="54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ветлана\Desktop\ФОТО ПРО ДРУЖБУ\mfFl6pV1ij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47991"/>
            <a:ext cx="5040560" cy="62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ветлана\Desktop\ФОТО ПРО ДРУЖБУ\jIjnbeziS3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7" y="476672"/>
            <a:ext cx="7604839" cy="57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12474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«Мы – дружные ребята».</a:t>
            </a:r>
            <a:r>
              <a:rPr lang="ru-RU" dirty="0"/>
              <a:t> </a:t>
            </a:r>
          </a:p>
        </p:txBody>
      </p:sp>
      <p:pic>
        <p:nvPicPr>
          <p:cNvPr id="5" name="Picture 9" descr="C:\Users\светлана\Desktop\ФОТО ПРО ДРУЖБУ\IQCXSyUfv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82"/>
            <a:ext cx="3862383" cy="51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лана\Desktop\ФОТО ПРО ДРУЖБУ\o6r4iBtjg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40" y="1879377"/>
            <a:ext cx="5669082" cy="42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ФОТО ПРО ДРУЖБУ\IHeuOUEY2l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3" y="1721277"/>
            <a:ext cx="6624059" cy="49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34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4843" y="1412776"/>
            <a:ext cx="5094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Данный </a:t>
            </a:r>
            <a:r>
              <a:rPr lang="ru-RU" sz="2400" dirty="0"/>
              <a:t>проект о дружбе, рассчитан на детей 4-5 лет, родителей.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/>
              <a:t>каждого человека есть друг, который всегда рядом и поможет в трудную минуту, который готов разделить и твою радость, и твое горе, а если понадобится, отдать тебе все, что имеет сам.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83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светлана\Desktop\картинки про дружбу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«Дружба крепкая»</a:t>
            </a:r>
          </a:p>
        </p:txBody>
      </p:sp>
      <p:pic>
        <p:nvPicPr>
          <p:cNvPr id="8194" name="Picture 2" descr="C:\Users\светлана\Desktop\картинки про дружбу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8" y="182951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«Дружба крепкая»</a:t>
            </a:r>
          </a:p>
        </p:txBody>
      </p:sp>
      <p:pic>
        <p:nvPicPr>
          <p:cNvPr id="9218" name="Picture 2" descr="C:\Users\светлана\Desktop\картинки про дружбу\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«Дружба крепкая»</a:t>
            </a:r>
          </a:p>
        </p:txBody>
      </p:sp>
      <p:pic>
        <p:nvPicPr>
          <p:cNvPr id="4098" name="Picture 2" descr="C:\Users\светлана\Desktop\P41mDsXDo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77" y="2708920"/>
            <a:ext cx="5334610" cy="40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ФОТО ПРО ДРУЖБУ\GsLM1AqQ2u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" y="2045899"/>
            <a:ext cx="3556788" cy="47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Тип проекта:</a:t>
            </a:r>
            <a:r>
              <a:rPr lang="ru-RU" dirty="0"/>
              <a:t> творческий</a:t>
            </a:r>
            <a:br>
              <a:rPr lang="ru-RU" dirty="0"/>
            </a:br>
            <a:r>
              <a:rPr lang="ru-RU" b="1" dirty="0"/>
              <a:t>Продолжительность:</a:t>
            </a:r>
            <a:r>
              <a:rPr lang="ru-RU" dirty="0"/>
              <a:t> декабрь-январь </a:t>
            </a:r>
            <a:br>
              <a:rPr lang="ru-RU" dirty="0"/>
            </a:br>
            <a:r>
              <a:rPr lang="ru-RU" b="1" dirty="0"/>
              <a:t>Участники проекта:</a:t>
            </a:r>
            <a:r>
              <a:rPr lang="ru-RU" dirty="0"/>
              <a:t> воспитатель, дети, родители. </a:t>
            </a:r>
          </a:p>
        </p:txBody>
      </p:sp>
      <p:pic>
        <p:nvPicPr>
          <p:cNvPr id="12290" name="Picture 2" descr="C:\Users\светлана\Desktop\картинки про дружбу\4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39" y="2541097"/>
            <a:ext cx="4199377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51125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Актуальность темы: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Дружба </a:t>
            </a:r>
            <a:r>
              <a:rPr lang="ru-RU" sz="2000" dirty="0"/>
              <a:t>- личные бескорыстные взаимоотношения между людьми, </a:t>
            </a:r>
            <a:r>
              <a:rPr lang="ru-RU" sz="2000" dirty="0" smtClean="0"/>
              <a:t>основанные на </a:t>
            </a:r>
            <a:r>
              <a:rPr lang="ru-RU" sz="2000" dirty="0"/>
              <a:t>доверии, искренности, </a:t>
            </a:r>
            <a:r>
              <a:rPr lang="ru-RU" sz="2000" dirty="0" smtClean="0"/>
              <a:t> </a:t>
            </a:r>
            <a:r>
              <a:rPr lang="ru-RU" sz="2000" dirty="0"/>
              <a:t>симпатиях, общих интересах и увлечениях. Обязательными признаками дружбы являются взаимность, доверие и терпение. На сегодняшний день проблема жестокости и равнодушия </a:t>
            </a:r>
            <a:r>
              <a:rPr lang="ru-RU" sz="2000" dirty="0" smtClean="0"/>
              <a:t> </a:t>
            </a:r>
            <a:r>
              <a:rPr lang="ru-RU" sz="2000" dirty="0"/>
              <a:t>становится все более очевидной. Основа гуманного отношения к людям - способность к сопереживанию, к сочувствию - проявляется в самых разных жизненных ситуациях. Поэтому у детей нужно формировать не только представления о должном поведении, а прежде всего нравственные чувства.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268760"/>
            <a:ext cx="480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проекта:</a:t>
            </a:r>
            <a:r>
              <a:rPr lang="ru-RU" sz="2000" dirty="0"/>
              <a:t> Формировать у детей понятие о том, что значит уметь дружить, установить дружеские отношения между сверстниками</a:t>
            </a:r>
            <a:r>
              <a:rPr lang="ru-RU" dirty="0"/>
              <a:t>. </a:t>
            </a:r>
          </a:p>
        </p:txBody>
      </p:sp>
      <p:pic>
        <p:nvPicPr>
          <p:cNvPr id="13314" name="Picture 2" descr="C:\Users\светлана\Desktop\картинки про дружбу\b7fea6ec3fc62f4976e08d39da794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2199"/>
            <a:ext cx="8496944" cy="42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30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340768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Задачи: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Образовательные: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- формировать представления детей о дружбе между людьми; </a:t>
            </a:r>
            <a:br>
              <a:rPr lang="ru-RU" sz="2000" dirty="0"/>
            </a:br>
            <a:r>
              <a:rPr lang="ru-RU" sz="2000" dirty="0"/>
              <a:t>- учить детей дружеским формам взаимодействия; </a:t>
            </a:r>
            <a:br>
              <a:rPr lang="ru-RU" sz="2000" dirty="0"/>
            </a:br>
            <a:r>
              <a:rPr lang="ru-RU" sz="2000" dirty="0"/>
              <a:t>- учить считаться с желаниями сверстников, ограничивая свои желания; </a:t>
            </a:r>
            <a:br>
              <a:rPr lang="ru-RU" sz="2000" dirty="0"/>
            </a:br>
            <a:r>
              <a:rPr lang="ru-RU" sz="2000" dirty="0"/>
              <a:t>- расширять и систематизировать знания о культуре поведения и взаимоотношениях между людьми. 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04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268760"/>
            <a:ext cx="480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Развивающие: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- развивать социально-коммуникативные качества; </a:t>
            </a:r>
            <a:br>
              <a:rPr lang="ru-RU" sz="2400" dirty="0"/>
            </a:br>
            <a:r>
              <a:rPr lang="ru-RU" sz="2400" dirty="0"/>
              <a:t>- развивать эмоциональную сторону детской личности; </a:t>
            </a:r>
            <a:br>
              <a:rPr lang="ru-RU" sz="2400" dirty="0"/>
            </a:br>
            <a:r>
              <a:rPr lang="ru-RU" sz="2400" dirty="0"/>
              <a:t>- развивать творческие и речевые способности детей.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8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97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8392" y="1454243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Воспитательные: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- воспитывать потребность проявлять доброту, заботу, внимание, сочувствие, оказывать взаимопомощь; </a:t>
            </a:r>
            <a:br>
              <a:rPr lang="ru-RU" sz="2400" dirty="0"/>
            </a:br>
            <a:r>
              <a:rPr lang="ru-RU" sz="2400" dirty="0"/>
              <a:t>- воспитывать здоровый дух соперничества и способствовать сплочению коллектива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23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ветлана\Desktop\светлана\картинки для презентаций\56c3989e18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7" y="-18655"/>
            <a:ext cx="9143999" cy="6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340768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522" y="12731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Предполагаемый результат</a:t>
            </a:r>
            <a:r>
              <a:rPr lang="ru-RU" sz="2400" b="1" dirty="0" smtClean="0"/>
              <a:t>:</a:t>
            </a:r>
          </a:p>
          <a:p>
            <a:r>
              <a:rPr lang="ru-RU" sz="2400" dirty="0"/>
              <a:t> Сплочение коллектива, проявление доброты, заботы, внимания, сочувствия, оказание взаимопомощи.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36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195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прокофьева</dc:creator>
  <cp:lastModifiedBy>светлана</cp:lastModifiedBy>
  <cp:revision>9</cp:revision>
  <dcterms:created xsi:type="dcterms:W3CDTF">2018-01-04T14:29:41Z</dcterms:created>
  <dcterms:modified xsi:type="dcterms:W3CDTF">2018-01-27T12:17:46Z</dcterms:modified>
</cp:coreProperties>
</file>