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9" r:id="rId10"/>
    <p:sldId id="270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05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47D49-25E8-4743-BA10-678C31022D46}" type="datetimeFigureOut">
              <a:rPr lang="ru-RU" smtClean="0"/>
              <a:pPr/>
              <a:t>21.04.2018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0A112-681C-4307-AC80-AC7751C986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67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A112-681C-4307-AC80-AC7751C986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03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A112-681C-4307-AC80-AC7751C986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21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ltnb ajy lkz ghtptynfw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01000" cy="2209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Творческий отчет «Из опыта организации речевой развивающей среды в старшей группе компенсирующей направленности»</a:t>
            </a:r>
            <a:endParaRPr lang="ru-RU" sz="36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3048000"/>
            <a:ext cx="6172200" cy="8130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Выступление воспитателя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Халиковой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Э.Х.</a:t>
            </a:r>
          </a:p>
        </p:txBody>
      </p:sp>
      <p:pic>
        <p:nvPicPr>
          <p:cNvPr id="1032" name="Picture 8" descr="Картинки по запросу дети нарисованные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800600"/>
            <a:ext cx="595896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c5VeaLUBW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9"/>
            <a:ext cx="4214842" cy="5681682"/>
          </a:xfrm>
        </p:spPr>
      </p:pic>
      <p:pic>
        <p:nvPicPr>
          <p:cNvPr id="5" name="Рисунок 4" descr="-XxmRWyqrF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71480"/>
            <a:ext cx="400052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 пальчиковых  игр  в развитии  речи и мелкой моторики детей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Известный педагог В.А. Сухомлинский сказал: "Ум ребенка находится на кончиках его пальцев, "Рука – это инструмент всех инструментов", заключал еще Аристотель. "Рука – это своего рода внешний мозг", - писал Кант.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 с пальчиками развивают мозг ребёнка, стимулируют развитие речи, творческие способности, фантазию.</a:t>
            </a:r>
          </a:p>
          <a:p>
            <a:endParaRPr lang="ru-RU" dirty="0"/>
          </a:p>
        </p:txBody>
      </p:sp>
      <p:pic>
        <p:nvPicPr>
          <p:cNvPr id="18433" name="Picture 1" descr="C:\Users\Александра\Desktop\image-0-02-05-b06e15f12d62d235fd1df558986efb5b83d4b07cf43f724d8466f669152ef2c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57600"/>
            <a:ext cx="222885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9624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«Роль театрализованной деятельности в развитии связной и монологической речи детей старшего возраста»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 – это не просто игра!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Александра\Desktop\image-0-02-05-7eb2a458b3547ec059018fef7f577f16c851304af6d1a9c1d5aa7e643e9fa31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1843088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0" name="Picture 2" descr="C:\Users\Александра\Desktop\image-0-02-05-68b8ba3879f3b00ad4e2748bffb3c7902f3ca6ab52ccc1bdf77ca4eab1b8a50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276600"/>
            <a:ext cx="1843088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4368800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Связная речь – смысловое развернутое высказывание, обеспечивающее общение и взаимопонимание людей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Основная задача развития связной речи- научить детей связно и последовательно, грамматически и фонетически правильно излагать свои мысли, рассказывать о событиях из окружающей жизни. Это имеет важное значение для обучения в школе, общения со взрослыми и детьми, формирования личностных качеств.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Картинки по запросу беседа по картинк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2057400" cy="2885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9" name="Picture 5" descr="Картинки по запросу беседа по картинка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6600"/>
            <a:ext cx="2057400" cy="2921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1" name="Picture 7" descr="Картинки по запросу беседа по картинка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76600"/>
            <a:ext cx="2133600" cy="298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Сделаем вывод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современной дошкольной педагогике на первый план выдвигаются задачи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процесса воспитания и обучения, охраны и укрепления физического и психического здоровья детей, их полноценного развития. Развитие речевых способностей у детей это одна из главных задач дошкольного образования. Одно из важнейших познавательных процессов человека эта речь. Решение этих задач невозможно без создания современной предметно-развивающей среды.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Организация «Предметно-развивающей среды» в детском саду несет эффективность воспитательного воздействия, направленного на формирование у детей активного познавательного отношения к окружающему миру предметов, людей, природы.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Педагоги особое внимание уделяют предметной среде, прежде всего ее развивающему характеру. Одной из основных задач считается обогащение среды такими элементами, которые бы стимулировали познавательную, речевую, двигательную и иную активность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857232"/>
            <a:ext cx="3409944" cy="564360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«Федеральные государственные требования к структуре основной общеобразовательной программы дошкольного образования» выдвигают в качестве основной цели педагогической работы – развитие каждого ребенка.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ечевое направление может рассматриваться как основа для полноценного развития личности каждого малыша. Речь как ведущее средство общения сопровождает все виды детской деятельности. От качества речи, умения пользоваться ею в игре, на занятиях, при планировании и обсуждении рисунка, наблюдении на прогулке, при обсуждении спектакля и т.д. зависит успешность деятельности ребенка.</a:t>
            </a:r>
          </a:p>
          <a:p>
            <a:endParaRPr lang="ru-RU" dirty="0"/>
          </a:p>
        </p:txBody>
      </p:sp>
      <p:pic>
        <p:nvPicPr>
          <p:cNvPr id="16392" name="Picture 8" descr="Картинки по запросу картинки дети обу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14400"/>
            <a:ext cx="4039709" cy="2665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Александра\Desktop\image-0-02-05-4798ce9e523ef92c3946bc656c10947934e7004aa84a4865688a5ae777894cb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97978" y="2964947"/>
            <a:ext cx="2438401" cy="3976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7905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речевого развития ребенка в ДОУ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3352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Хорошая речь – важнейшее условие всестороннего полноценного развития детей. Чем богаче и правильнее у ребенка речь,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взрослыми, тем активнее осуществляется его психическое развитие. Поэтому необходимо заботиться о своевременном формировании речи детей, о ее чистоте и правильности, предупреждая и исправляя различные нарушения, которыми считаются любые отклонения от общепринятых форм русского языка.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33600"/>
            <a:ext cx="2610869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2547"/>
            <a:ext cx="2590800" cy="1739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962400"/>
            <a:ext cx="2590800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C:\Users\Александра\Desktop\image-0-02-05-3f4aa2180a2f6b3b6e46160060f34ff2ccd4f02979f7a31707df86e68fe462e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962400"/>
            <a:ext cx="25400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Важнейшими задачами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речевого развития являются: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Развитие мыслительной деятельности (овладение мыслительными операциями, познавательными процессами и способностями).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Формирование целостной картины мира в процессе решения задач по осмыслению своего опыта.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Сенсорное развитие.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Формирования способности к активной умственной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Знакомство с родным языком.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Становление речи.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Задача логопедов – определение причин и характера речевых нарушений, их классификация, разработка эффективных способов предупреждения и коррекции. Развивая артикуляционную моторику, укрепляя мышцы лица, формируем правильное произношение звуков.</a:t>
            </a:r>
          </a:p>
          <a:p>
            <a:endParaRPr lang="ru-RU" dirty="0"/>
          </a:p>
        </p:txBody>
      </p:sp>
      <p:pic>
        <p:nvPicPr>
          <p:cNvPr id="4" name="Picture 4" descr="Картинки по запросу дети нарисованные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48200"/>
            <a:ext cx="80519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Решаемые задачи: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Совершенствование диалогической речи, ее грамматической стороны.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Расширение и активизация словарного запаса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Развитие выразительности речи, с использованием вербальных и невербальных средств.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связи с этим перед педагогами дошкольного образовательного учреждения встал вопрос создания оптимальных психолого-педагогических условий для полноценного познавательно-речевого развития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полноценного познавательно-речевого развития детей предусматривает: обеспечение развивающей предметно-пространственной среды в ДОУ; целенаправленную работу воспитателей и узких специалистов над речевым развитием детей во всех видах детской деятельности; повышение профессионального роста педагогов в вопросах речевого развития дошкольников; создание дополнительных услуг по развитию речи детей; изучение состояния устной речи детей; участие родителей в речевом воспитании детей.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Картинки по запросу дети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825505"/>
            <a:ext cx="5172075" cy="2032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54102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книг в дошкольном возрасте ребенка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3400420" cy="3890977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Особое место в дошкольных учреждениях занимает ознакомление детей с художественной литературой как искусством и средством развития интеллекта, речи, позитивного отношения к миру, любви и интереса к книги.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Users\Александра\Desktop\image-0-02-05-16a56fe7e0181edcf079782d06a54bfbf0fceb73f3e5a8b64096ed92341f16c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3857652" cy="495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дидактических игр для развития речи ребенка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757610" cy="4422478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Дидактические игры способствуют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развитию познавательных и умственных способностей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получению новых знаний, их обобщению и закреплению, расширению имеющиеся у них представления о предметах и явлениях природы, растениях, животных; развитию памяти, внимания, наблюдательности; развитию умению  высказывать свои суждения, делать умозаключения.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развитию речи детей: пополнению и активизации словаря.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социально-нравственному развитию ребенка-дошкольника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а\Desktop\image-0-02-05-60897d7eeb93539d26299273752f2bc8a31b2360d7733e726940bcef49a6ded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57400"/>
            <a:ext cx="4116387" cy="2095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Картинки по запросу дидактическая\ иг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343400"/>
            <a:ext cx="4052886" cy="215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0322_101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785795"/>
            <a:ext cx="7803444" cy="5538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0322_100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14357"/>
            <a:ext cx="8045126" cy="5610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467</Words>
  <Application>Microsoft Office PowerPoint</Application>
  <PresentationFormat>Экран (4:3)</PresentationFormat>
  <Paragraphs>40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Творческий отчет «Из опыта организации речевой развивающей среды в старшей группе компенсирующей направленности»</vt:lpstr>
      <vt:lpstr>Слайд 2</vt:lpstr>
      <vt:lpstr>Формирование речевого развития ребенка в ДОУ </vt:lpstr>
      <vt:lpstr>Слайд 4</vt:lpstr>
      <vt:lpstr>Слайд 5</vt:lpstr>
      <vt:lpstr>Роль книг в дошкольном возрасте ребенка</vt:lpstr>
      <vt:lpstr>Значение дидактических игр для развития речи ребенка</vt:lpstr>
      <vt:lpstr>Слайд 8</vt:lpstr>
      <vt:lpstr>Слайд 9</vt:lpstr>
      <vt:lpstr>Слайд 10</vt:lpstr>
      <vt:lpstr>Роль  пальчиковых  игр  в развитии  речи и мелкой моторики детей </vt:lpstr>
      <vt:lpstr>«Роль театрализованной деятельности в развитии связной и монологической речи детей старшего возраста» </vt:lpstr>
      <vt:lpstr>Связная речь – смысловое развернутое высказывание, обеспечивающее общение и взаимопонимание людей</vt:lpstr>
      <vt:lpstr>Сделаем 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отчет «Из опыта организации речевой развивающей среды в 1 старшей группе компенсирующей направленности»</dc:title>
  <dc:creator>Александра Шумакова</dc:creator>
  <cp:lastModifiedBy>User</cp:lastModifiedBy>
  <cp:revision>26</cp:revision>
  <dcterms:created xsi:type="dcterms:W3CDTF">2017-03-20T08:54:55Z</dcterms:created>
  <dcterms:modified xsi:type="dcterms:W3CDTF">2018-04-21T06:16:48Z</dcterms:modified>
</cp:coreProperties>
</file>