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8" r:id="rId10"/>
    <p:sldId id="276" r:id="rId11"/>
    <p:sldId id="269" r:id="rId12"/>
    <p:sldId id="272" r:id="rId13"/>
    <p:sldId id="273" r:id="rId14"/>
    <p:sldId id="274" r:id="rId15"/>
    <p:sldId id="275" r:id="rId16"/>
    <p:sldId id="267" r:id="rId17"/>
    <p:sldId id="271" r:id="rId18"/>
    <p:sldId id="270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>
      <p:cViewPr varScale="1">
        <p:scale>
          <a:sx n="70" d="100"/>
          <a:sy n="70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DA8FE2-89FE-4196-BAC1-3BEF2A1C8F4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5821FE-B3E7-4BF9-9D02-92E8A64DB4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476672"/>
            <a:ext cx="5105400" cy="253556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ЛГ МАЛОУ ДСОВ №2 «Брусничка»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Мастер класс для родителей  «Подарок родителям – подарок детям»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Подготовила воспитатели: </a:t>
            </a:r>
            <a:r>
              <a:rPr lang="ru-RU" b="1" dirty="0" err="1" smtClean="0"/>
              <a:t>Чепик</a:t>
            </a:r>
            <a:r>
              <a:rPr lang="ru-RU" b="1" dirty="0" smtClean="0"/>
              <a:t> Г.П.</a:t>
            </a:r>
          </a:p>
          <a:p>
            <a:r>
              <a:rPr lang="ru-RU" b="1" dirty="0" err="1" smtClean="0"/>
              <a:t>Горбанева</a:t>
            </a:r>
            <a:r>
              <a:rPr lang="ru-RU" b="1" dirty="0"/>
              <a:t> </a:t>
            </a:r>
            <a:r>
              <a:rPr lang="ru-RU" b="1" dirty="0" smtClean="0"/>
              <a:t>В.А.</a:t>
            </a:r>
            <a:endParaRPr lang="ru-RU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4859">
            <a:off x="308277" y="546037"/>
            <a:ext cx="2871487" cy="2150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2650">
            <a:off x="929865" y="3703341"/>
            <a:ext cx="2971365" cy="222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8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ena\Desktop\мастер класс Подаром мамам подарок детям\20180316_1832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533" y="1855921"/>
            <a:ext cx="422447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5" name="Picture 3" descr="C:\Users\Gena\Desktop\мастер класс Подаром мамам подарок детям\20180316_1813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7984" y="2132856"/>
            <a:ext cx="4279304" cy="3209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30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62945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Наши ребята рисовали, а мамы им позировали.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Gena\Desktop\мастер класс Подаром мамам подарок детям\20180316_183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680" y="1929934"/>
            <a:ext cx="4730288" cy="3695972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ena\Desktop\мастер класс Подаром мамам подарок детям\20180316_1838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1083" y="2014605"/>
            <a:ext cx="4730288" cy="3508375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na\Desktop\мастер класс Подаром мамам подарок детям\20180316_1838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9" y="1016732"/>
            <a:ext cx="4320481" cy="324036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ena\Desktop\мастер класс Подаром мамам подарок детям\20180316_18312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3428" y="2673516"/>
            <a:ext cx="4325275" cy="3243956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na\Desktop\мастер класс Подаром мамам подарок детям\20180316_1838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231" y="1694121"/>
            <a:ext cx="4555009" cy="3416256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ena\Desktop\мастер класс Подаром мамам подарок детям\20180316_18275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9991" y="1700809"/>
            <a:ext cx="4608513" cy="3456384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ena\Desktop\мастер класс Подаром мамам подарок детям\20180316_1827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940" y="1696371"/>
            <a:ext cx="4573017" cy="3429762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ena\Desktop\мастер класс Подаром мамам подарок детям\20180316_1838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0413" y="1768379"/>
            <a:ext cx="4573015" cy="3429761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Портреты мам получились просто восхитительные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C:\Users\Gena\Desktop\мастер класс Подаром мамам подарок детям\20180316_1832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2988" y="2777728"/>
            <a:ext cx="3419475" cy="256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 descr="C:\Users\Gena\Desktop\мастер класс Подаром мамам подарок детям\20180316_1832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5025" y="2777728"/>
            <a:ext cx="3419475" cy="256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31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290" y="2312616"/>
            <a:ext cx="4298440" cy="321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8" name="Picture 4" descr="C:\Users\Gena\Desktop\мастер класс Подаром мамам подарок детям\20180316_1846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3736" y="2328452"/>
            <a:ext cx="4226432" cy="3169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01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28910" cy="499362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 заключении  </a:t>
            </a:r>
            <a:r>
              <a:rPr lang="ru-RU" b="1" i="1" dirty="0"/>
              <a:t>Дети подарили нарисованные портреты своим мамам, а мамы в свою очередь подснежники своим любимым детям.</a:t>
            </a:r>
            <a:br>
              <a:rPr lang="ru-RU" b="1" i="1" dirty="0"/>
            </a:br>
            <a:r>
              <a:rPr lang="ru-RU" dirty="0"/>
              <a:t/>
            </a:r>
            <a:br>
              <a:rPr lang="ru-RU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304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/>
              <a:t>Ф</a:t>
            </a:r>
            <a:r>
              <a:rPr lang="ru-RU" sz="4400" b="1" i="1" dirty="0" smtClean="0"/>
              <a:t>ото на память.</a:t>
            </a:r>
            <a:endParaRPr lang="ru-RU" sz="4400" b="1" i="1" dirty="0"/>
          </a:p>
        </p:txBody>
      </p:sp>
      <p:pic>
        <p:nvPicPr>
          <p:cNvPr id="5122" name="Picture 2" descr="C:\Users\Gena\Desktop\мастер класс Подаром мамам подарок детям\20180316_184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63688" y="2060848"/>
            <a:ext cx="5647762" cy="4235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52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816542" cy="2528435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06" b="898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810000" cy="543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7354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 марте у нас прошел мастер-класс «Подарок родителям-подарок детям» 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5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116632"/>
            <a:ext cx="3300984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</a:t>
            </a:r>
            <a:br>
              <a:rPr lang="ru-RU" b="1" dirty="0" smtClean="0"/>
            </a:br>
            <a:r>
              <a:rPr lang="ru-RU" b="1" dirty="0" smtClean="0"/>
              <a:t>мастер-класса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7783683" cy="230425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Освоение нетрадиционной техники работы с бисером. Формирование умений детей рисовать портреты с использованием  натуры. Вызвать интерес родителей и детей к партнёрским отношениям.</a:t>
            </a:r>
            <a:endParaRPr lang="ru-RU" sz="18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>
          <a:xfrm rot="5400000">
            <a:off x="2653965" y="1530611"/>
            <a:ext cx="3253317" cy="5177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18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207824" cy="17281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Совместное творчество детей и родителей формирует хорошие доверительные отношение между ними, оказывает положительное влияние на развитие ребенка и приучает </a:t>
            </a:r>
            <a:r>
              <a:rPr lang="ru-RU" sz="2000" b="1" dirty="0">
                <a:solidFill>
                  <a:schemeClr val="tx1"/>
                </a:solidFill>
              </a:rPr>
              <a:t>е</a:t>
            </a:r>
            <a:r>
              <a:rPr lang="ru-RU" sz="2000" b="1" dirty="0" smtClean="0">
                <a:solidFill>
                  <a:schemeClr val="tx1"/>
                </a:solidFill>
              </a:rPr>
              <a:t>го к сотрудничеству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>
          <a:xfrm rot="5400000">
            <a:off x="2529900" y="1726684"/>
            <a:ext cx="3359623" cy="546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66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Всевозможные поделки из бисера и рисование развивают усидчивость, фантазию, эстетический вкус, внимание и терпение.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2276872"/>
            <a:ext cx="4677833" cy="3508375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99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сообща  дети и родители учатся гармонично совмещать цвета, воспитывают художественный вкус. Делится своими идеями между собой.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2590" y="2324100"/>
            <a:ext cx="4677833" cy="3508375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66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7281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Удивило мастерство детей при показе родителям как правильно  выполнять лепесточки из бисера. Родители после мастер – класса высказали свои положительные эмоции в адрес педагогов и своих детей 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2590" y="2324100"/>
            <a:ext cx="4677833" cy="3508375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339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с гордостью рассматривали результат  совместно с родителями творчества, а также работы сделанные другими семьями.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2590" y="2324100"/>
            <a:ext cx="4677833" cy="3508375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65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кружка «Мастерская гнома»  еще раз напомнила детям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 правильно  смешивать краски, что бы получился идеальный тон лица.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8221" y="2704307"/>
            <a:ext cx="3419475" cy="2564606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621" y="2704307"/>
            <a:ext cx="3419475" cy="2564606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844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1090</TotalTime>
  <Words>225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ЛГ МАЛОУ ДСОВ №2 «Брусничка»  Мастер класс для родителей  «Подарок родителям – подарок детям» .</vt:lpstr>
      <vt:lpstr>В марте у нас прошел мастер-класс «Подарок родителям-подарок детям»  </vt:lpstr>
      <vt:lpstr>Цель  мастер-класса</vt:lpstr>
      <vt:lpstr>Совместное творчество детей и родителей формирует хорошие доверительные отношение между ними, оказывает положительное влияние на развитие ребенка и приучает его к сотрудничеству.</vt:lpstr>
      <vt:lpstr>Всевозможные поделки из бисера и рисование развивают усидчивость, фантазию, эстетический вкус, внимание и терпение.</vt:lpstr>
      <vt:lpstr>Работа сообща  дети и родители учатся гармонично совмещать цвета, воспитывают художественный вкус. Делится своими идеями между собой.</vt:lpstr>
      <vt:lpstr>Удивило мастерство детей при показе родителям как правильно  выполнять лепесточки из бисера. Родители после мастер – класса высказали свои положительные эмоции в адрес педагогов и своих детей .</vt:lpstr>
      <vt:lpstr>Дети с гордостью рассматривали результат  совместно с родителями творчества, а также работы сделанные другими семьями.</vt:lpstr>
      <vt:lpstr>Руководитель кружка «Мастерская гнома»  еще раз напомнила детям как правильно  смешивать краски, что бы получился идеальный тон лица.</vt:lpstr>
      <vt:lpstr>Презентация PowerPoint</vt:lpstr>
      <vt:lpstr>Наши ребята рисовали, а мамы им позировали.</vt:lpstr>
      <vt:lpstr>Презентация PowerPoint</vt:lpstr>
      <vt:lpstr>Презентация PowerPoint</vt:lpstr>
      <vt:lpstr>Презентация PowerPoint</vt:lpstr>
      <vt:lpstr>Портреты мам получились просто восхитительные</vt:lpstr>
      <vt:lpstr>Презентация PowerPoint</vt:lpstr>
      <vt:lpstr>В заключении  Дети подарили нарисованные портреты своим мамам, а мамы в свою очередь подснежники своим любимым детям.  </vt:lpstr>
      <vt:lpstr>Фото на память.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ЛГ МАЛОУ ДСОВ №2 «Брусничка»  Мастер класс для родителей и детей «Подарок родителям – подарок детям» .</dc:title>
  <dc:creator>Gena</dc:creator>
  <cp:lastModifiedBy>Gena</cp:lastModifiedBy>
  <cp:revision>17</cp:revision>
  <dcterms:created xsi:type="dcterms:W3CDTF">2018-03-29T09:58:13Z</dcterms:created>
  <dcterms:modified xsi:type="dcterms:W3CDTF">2018-04-11T04:23:38Z</dcterms:modified>
</cp:coreProperties>
</file>