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5" r:id="rId36"/>
    <p:sldId id="298" r:id="rId37"/>
    <p:sldId id="297" r:id="rId38"/>
    <p:sldId id="299" r:id="rId39"/>
    <p:sldId id="300" r:id="rId40"/>
    <p:sldId id="301" r:id="rId41"/>
    <p:sldId id="302" r:id="rId42"/>
    <p:sldId id="272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87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6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64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33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58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1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7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5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58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2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B249-9CB1-484E-8B0B-859542342517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0602-A0D3-48CF-8E3F-F95C394EB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9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21" y="-165253"/>
            <a:ext cx="964217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MUSIC IDIOMS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9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728662"/>
            <a:ext cx="37719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6260" y="2147368"/>
            <a:ext cx="965077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The property is going 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for a song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 because they need to sell it fast.</a:t>
            </a:r>
          </a:p>
          <a:p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No one else wanted it, so I picked it up 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for a song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. </a:t>
            </a:r>
          </a:p>
          <a:p>
            <a:endParaRPr lang="en-US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I could buy this house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 for a song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, because it's so ugly.</a:t>
            </a:r>
            <a:endParaRPr lang="ru-RU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80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728662"/>
            <a:ext cx="37719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4569" y="2828836"/>
            <a:ext cx="102456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This is going to require a lot of late night, one-on-one 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jam sessions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 with me, and we're going to bounce ideas off of each other, you're going to have to take calls for me, any time, day or night.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4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728662"/>
            <a:ext cx="3771900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80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0426" y="1735024"/>
            <a:ext cx="1068542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His name 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rings a bell 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but I can't think where we met.</a:t>
            </a:r>
          </a:p>
          <a:p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Does the name 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'Fitzpatrick‘ 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ring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 a bell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?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 </a:t>
            </a:r>
            <a:endParaRPr lang="en-US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No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, I'm sorry, that description 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doesn't ring any bells with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 me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endParaRPr lang="en-US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Bob: Have we met before?</a:t>
            </a:r>
          </a:p>
          <a:p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Geoff: Well, your face 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rings a bell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2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910" y="0"/>
            <a:ext cx="9642179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41224" y="2709228"/>
            <a:ext cx="74731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EXERCISE</a:t>
            </a:r>
            <a:endParaRPr lang="ru-RU" sz="6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1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5378" y="2605356"/>
            <a:ext cx="70567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She bought the painting for ….</a:t>
            </a:r>
            <a:endParaRPr lang="ru-RU" sz="4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0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5378" y="2605356"/>
            <a:ext cx="7949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She bought the painting for a song</a:t>
            </a:r>
            <a:endParaRPr lang="ru-RU" sz="4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19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181" y="2577025"/>
            <a:ext cx="1108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name ​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……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 but I couldn't ​remember where I had ​heard it before.</a:t>
            </a:r>
            <a:endParaRPr lang="ru-RU" sz="4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951" y="356242"/>
            <a:ext cx="3854297" cy="54991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905041" y="2459504"/>
            <a:ext cx="51669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British English also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like a stuck record</a:t>
            </a:r>
            <a:endParaRPr lang="ru-RU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6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181" y="2577025"/>
            <a:ext cx="1108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name ​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rang a bell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 but I couldn't ​remember where I had ​heard it before.</a:t>
            </a:r>
            <a:endParaRPr lang="ru-RU" sz="4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1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3719" y="2279570"/>
            <a:ext cx="10399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boy's mother sounds like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…… 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when she tells him to clean his room.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3643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3719" y="2279570"/>
            <a:ext cx="103999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boy's mother sounds like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a broken record 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when she tells him to clean his room.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4302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1856" y="2400756"/>
            <a:ext cx="10157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employee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…..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on the illegal practices of the company.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873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0670" y="2742279"/>
            <a:ext cx="106312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employee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blew the whistle 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on the illegal practices of the company.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4550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44058" y="2455840"/>
            <a:ext cx="98931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artist was neither famous nor popular, so he sold his picture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…..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469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4058" y="2455840"/>
            <a:ext cx="98931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artist was neither famous nor popular, so he sold his picture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for a song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602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619" y="2433806"/>
            <a:ext cx="105982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Nobody can be sure which of the two leaders will now call the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…..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53139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619" y="2433806"/>
            <a:ext cx="105982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Nobody can be sure which of the two leaders will now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call the tune.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091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181" y="2070250"/>
            <a:ext cx="110168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I knew my company was polluting the water, but I was afraid I would lose my job if I…….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3145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5923" y="1343136"/>
            <a:ext cx="989314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I hate 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sounding like a broken record</a:t>
            </a:r>
            <a: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, but I have to say again, we must do more to help.</a:t>
            </a:r>
          </a:p>
          <a:p>
            <a: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He's always complaining about the way she treats him. 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He 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sounds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 like a broken record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! </a:t>
            </a:r>
            <a:endParaRPr lang="en-US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I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 hate to 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sound like a broken record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, but we just don't have enough people on the 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payroll to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 work 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efficiently.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At 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the risk of 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sounding like 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a broken record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, let me repeat: it will be difficult to do well in 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 exam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 without attending classes regularly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23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1181" y="2070250"/>
            <a:ext cx="110168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I knew my company was polluting the water, but I was afraid I would lose my job if I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blew 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 whistle on it.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2317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1349" y="2114317"/>
            <a:ext cx="105431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We were having a little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…….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during the meeting and we came up with some really amazing ideas.</a:t>
            </a:r>
          </a:p>
        </p:txBody>
      </p:sp>
    </p:spTree>
    <p:extLst>
      <p:ext uri="{BB962C8B-B14F-4D97-AF65-F5344CB8AC3E}">
        <p14:creationId xmlns:p14="http://schemas.microsoft.com/office/powerpoint/2010/main" val="34012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1349" y="2114317"/>
            <a:ext cx="105431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We were having a little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jam session 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during the meeting and we came up with some really amazing ideas.</a:t>
            </a:r>
          </a:p>
        </p:txBody>
      </p:sp>
    </p:spTree>
    <p:extLst>
      <p:ext uri="{BB962C8B-B14F-4D97-AF65-F5344CB8AC3E}">
        <p14:creationId xmlns:p14="http://schemas.microsoft.com/office/powerpoint/2010/main" val="205134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585" y="2114316"/>
            <a:ext cx="106092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Because the shop's ​closing down, most of the stock is going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…..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585" y="2114316"/>
            <a:ext cx="106092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Because the shop's ​closing down, most of the stock is going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for a song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484" y="2334654"/>
            <a:ext cx="106533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Blond, tall and wearing heels? No, I'm sorry, that ​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description 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doesn't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……….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me.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749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484" y="2334654"/>
            <a:ext cx="106533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Blond, tall and wearing heels? No, I'm sorry, that ​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description 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doesn't 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ring any ​bells with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 me.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092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6434" y="2273272"/>
            <a:ext cx="1075246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I wish they would play something else in the mall instead of this boring </a:t>
            </a:r>
            <a:r>
              <a:rPr lang="en-US" sz="4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…….</a:t>
            </a:r>
            <a:r>
              <a:rPr lang="en-US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5633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6434" y="2273272"/>
            <a:ext cx="1075246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I wish they would play something else in the mall instead of this boring </a:t>
            </a:r>
            <a:r>
              <a:rPr lang="en-US" sz="4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elevator music.</a:t>
            </a:r>
            <a:r>
              <a:rPr lang="en-US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4191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911" y="2345671"/>
            <a:ext cx="113914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He's always complaining about the way she treats him. He sounds .........!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200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780" y="672086"/>
            <a:ext cx="3771900" cy="53816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97138" y="11826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3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911" y="2345671"/>
            <a:ext cx="113914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He's always complaining about the way she treats him. He sounds like a </a:t>
            </a:r>
            <a:r>
              <a:rPr lang="en-US" sz="4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broken record</a:t>
            </a:r>
            <a:r>
              <a:rPr lang="en-US" sz="4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832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3215" y="2477874"/>
            <a:ext cx="109287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Juan was keen to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…..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 in the meeting. He wanted to take control of the team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5345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93215" y="2477874"/>
            <a:ext cx="109287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Juan was keen to </a:t>
            </a:r>
            <a:r>
              <a:rPr lang="en-US" sz="4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call the tune</a:t>
            </a:r>
            <a:r>
              <a:rPr lang="en-US" sz="4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 in the meeting. He wanted to take control of the team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5705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9990" y="1916002"/>
            <a:ext cx="101245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The citizens' group 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blew the whistle on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 the street gangs by calling the police.</a:t>
            </a:r>
            <a:br>
              <a:rPr lang="en-US" sz="200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endParaRPr lang="en-US" sz="2000" dirty="0" smtClean="0">
              <a:solidFill>
                <a:srgbClr val="002060"/>
              </a:solidFill>
              <a:effectLst/>
              <a:latin typeface="Georgia" panose="02040502050405020303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She was fired for 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blowing the whistle on 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the bank's mismanagement of accounts, 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but she then sued the bank.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In some jurisdictions, it is illegal to fire a person for 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blowing the whistle on 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an employer.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endParaRPr lang="en-US" sz="2000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166" y="605985"/>
            <a:ext cx="3771900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4734" y="1904996"/>
            <a:ext cx="91329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He was technically running the business, but his father still </a:t>
            </a:r>
            <a:r>
              <a:rPr lang="en-US" sz="2000" b="1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called the tune</a:t>
            </a:r>
            <a: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en-US" sz="2000" b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Nancy said that it's her turn to 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call the 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tune.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In this part of the mortgage market, the banks 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call the tune.</a:t>
            </a:r>
            <a:endParaRPr lang="ru-RU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71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491" y="596459"/>
            <a:ext cx="3771900" cy="54006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657391" y="210330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also known as </a:t>
            </a:r>
            <a:r>
              <a:rPr lang="en-US" sz="2000" b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Muzak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, 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piped music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, 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weather music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, or 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Georgia" panose="02040502050405020303" pitchFamily="18" charset="0"/>
              </a:rPr>
              <a:t>lift music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3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7446" y="2422789"/>
            <a:ext cx="949654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Why 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can't this 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store 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turn off this 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awful 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elevator music 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and put it on 94.5 instead of this boring crap</a:t>
            </a:r>
            <a:r>
              <a:rPr lang="en-US" b="0" i="1" dirty="0" smtClean="0">
                <a:solidFill>
                  <a:srgbClr val="2C353C"/>
                </a:solidFill>
                <a:effectLst/>
                <a:latin typeface="Source Sans Pro"/>
              </a:rPr>
              <a:t/>
            </a:r>
            <a:br>
              <a:rPr lang="en-US" b="0" i="1" dirty="0" smtClean="0">
                <a:solidFill>
                  <a:srgbClr val="2C353C"/>
                </a:solidFill>
                <a:effectLst/>
                <a:latin typeface="Source Sans Pro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928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313</Words>
  <Application>Microsoft Office PowerPoint</Application>
  <PresentationFormat>Широкоэкранный</PresentationFormat>
  <Paragraphs>57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9" baseType="lpstr">
      <vt:lpstr>Arial</vt:lpstr>
      <vt:lpstr>Bookman Old Style</vt:lpstr>
      <vt:lpstr>Calibri</vt:lpstr>
      <vt:lpstr>Calibri Light</vt:lpstr>
      <vt:lpstr>Georgia</vt:lpstr>
      <vt:lpstr>Source Sans Pro</vt:lpstr>
      <vt:lpstr>Тема Office</vt:lpstr>
      <vt:lpstr>MUSIC IDIOMS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IDIOMS</dc:title>
  <dc:creator>Olga Malynovska</dc:creator>
  <cp:lastModifiedBy>Olga Malynovska</cp:lastModifiedBy>
  <cp:revision>24</cp:revision>
  <dcterms:created xsi:type="dcterms:W3CDTF">2016-02-01T12:46:51Z</dcterms:created>
  <dcterms:modified xsi:type="dcterms:W3CDTF">2016-02-01T14:48:27Z</dcterms:modified>
</cp:coreProperties>
</file>