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D290233-0DD1-4A80-BB1E-9ADC3556DBB6}" type="datetimeFigureOut">
              <a:rPr lang="en-US" smtClean="0"/>
              <a:t>24.01.16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Устройства вывода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 класс</a:t>
            </a:r>
          </a:p>
          <a:p>
            <a:r>
              <a:rPr lang="ru-RU" dirty="0" smtClean="0"/>
              <a:t>Учитель: Аниканова К.И.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67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4752"/>
            <a:ext cx="7315200" cy="1784753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у</a:t>
            </a:r>
            <a:r>
              <a:rPr lang="ru-RU" sz="2800" dirty="0" smtClean="0"/>
              <a:t>ниверсальное устройство для вывода информации, которое подключается к видеокарте, установленной на компьютере.</a:t>
            </a:r>
            <a:endParaRPr lang="ru-RU" sz="28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180" y="3770364"/>
            <a:ext cx="3016420" cy="26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6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7090" y="2431798"/>
            <a:ext cx="2998940" cy="178475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ЭЛТ-мониторы</a:t>
            </a:r>
            <a:endParaRPr lang="ru-RU" sz="28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180" y="3770364"/>
            <a:ext cx="3016420" cy="262428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385764" y="1544715"/>
            <a:ext cx="1922343" cy="686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46149" y="1544715"/>
            <a:ext cx="1819360" cy="686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2"/>
          <p:cNvSpPr txBox="1">
            <a:spLocks/>
          </p:cNvSpPr>
          <p:nvPr/>
        </p:nvSpPr>
        <p:spPr>
          <a:xfrm>
            <a:off x="5213180" y="2431798"/>
            <a:ext cx="2758647" cy="1784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ЖК-мониторы</a:t>
            </a:r>
            <a:endParaRPr lang="ru-RU" sz="2800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312" y="3770364"/>
            <a:ext cx="2421244" cy="24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4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712154"/>
            <a:ext cx="75130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Преимущество ЖК-мониторов перед мониторами на ЭЛТ состоит в отсутствии вредных для человека электромагнитных излучений и компактности.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3840129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Мониторы могут иметь различный размер экрана. Размер диагонали экрана измеряется в дюймах (1 дюйм = 2,54 см) и обычно составляет 15, 17 и более дюймов.</a:t>
            </a:r>
          </a:p>
        </p:txBody>
      </p:sp>
    </p:spTree>
    <p:extLst>
      <p:ext uri="{BB962C8B-B14F-4D97-AF65-F5344CB8AC3E}">
        <p14:creationId xmlns:p14="http://schemas.microsoft.com/office/powerpoint/2010/main" val="130332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Принтер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4752"/>
            <a:ext cx="7315200" cy="1784753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у</a:t>
            </a:r>
            <a:r>
              <a:rPr lang="ru-RU" sz="2800" dirty="0" smtClean="0"/>
              <a:t>стройство, предназначенное для вывода на бумагу числовой, текстовой и графической информации.</a:t>
            </a:r>
            <a:endParaRPr lang="ru-RU" sz="28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252164"/>
            <a:ext cx="3428035" cy="34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Принтер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4752"/>
            <a:ext cx="2278062" cy="1784753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матричные</a:t>
            </a:r>
            <a:endParaRPr lang="ru-RU" sz="2800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658529" y="2436874"/>
            <a:ext cx="2278062" cy="1784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струйные</a:t>
            </a:r>
            <a:endParaRPr lang="ru-RU" sz="28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53242" y="1784752"/>
            <a:ext cx="2278062" cy="1784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dirty="0" smtClean="0"/>
              <a:t>лазерные</a:t>
            </a:r>
            <a:endParaRPr lang="ru-RU" sz="28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76" y="2703623"/>
            <a:ext cx="2367397" cy="2176917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62" y="3239294"/>
            <a:ext cx="2799769" cy="196466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387" y="2445698"/>
            <a:ext cx="2434842" cy="2434842"/>
          </a:xfrm>
          <a:prstGeom prst="rect">
            <a:avLst/>
          </a:prstGeom>
        </p:spPr>
      </p:pic>
      <p:cxnSp>
        <p:nvCxnSpPr>
          <p:cNvPr id="11" name="Прямая со стрелкой 10"/>
          <p:cNvCxnSpPr>
            <a:stCxn id="2" idx="2"/>
            <a:endCxn id="3" idx="0"/>
          </p:cNvCxnSpPr>
          <p:nvPr/>
        </p:nvCxnSpPr>
        <p:spPr>
          <a:xfrm flipH="1">
            <a:off x="2053431" y="1544715"/>
            <a:ext cx="2518569" cy="240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6" idx="0"/>
          </p:cNvCxnSpPr>
          <p:nvPr/>
        </p:nvCxnSpPr>
        <p:spPr>
          <a:xfrm>
            <a:off x="4572000" y="1544715"/>
            <a:ext cx="225560" cy="892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7" idx="0"/>
          </p:cNvCxnSpPr>
          <p:nvPr/>
        </p:nvCxnSpPr>
        <p:spPr>
          <a:xfrm>
            <a:off x="4572000" y="1544715"/>
            <a:ext cx="2920273" cy="240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30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Плоттер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805" y="2249007"/>
            <a:ext cx="3632849" cy="2612015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устройство вывода сложных и широкоформатных графических объектов </a:t>
            </a:r>
            <a:endParaRPr lang="ru-RU" sz="28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978" y="1897983"/>
            <a:ext cx="4766664" cy="34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4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Колонки, наушники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805" y="2249007"/>
            <a:ext cx="8226005" cy="2612015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устройства вывода, предназначенные для прослушивания звука, которые подключаются к выходу звуковой платы</a:t>
            </a:r>
            <a:endParaRPr lang="ru-RU" sz="28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33" y="3794671"/>
            <a:ext cx="2579545" cy="257954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871" y="3825143"/>
            <a:ext cx="2056361" cy="25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5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390618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805" y="1556226"/>
            <a:ext cx="8226005" cy="2612015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dirty="0" smtClean="0"/>
              <a:t>На основе опыта и полученной информации на уроке необходимо заполнить таблицу, описывающую информацию о комплектации вашего домашнего компьютера.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080092"/>
              </p:ext>
            </p:extLst>
          </p:nvPr>
        </p:nvGraphicFramePr>
        <p:xfrm>
          <a:off x="2177322" y="3567897"/>
          <a:ext cx="5584430" cy="2981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2215"/>
                <a:gridCol w="2792215"/>
              </a:tblGrid>
              <a:tr h="95748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Название устройства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Модель</a:t>
                      </a:r>
                      <a:r>
                        <a:rPr lang="ru-RU" sz="3200" baseline="0" dirty="0" smtClean="0"/>
                        <a:t> устройства</a:t>
                      </a:r>
                      <a:endParaRPr lang="ru-RU" sz="3200" dirty="0"/>
                    </a:p>
                  </a:txBody>
                  <a:tcPr/>
                </a:tc>
              </a:tr>
              <a:tr h="95748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Монитор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95748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Клавиатура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781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Перспектива.thmx</Template>
  <TotalTime>63</TotalTime>
  <Words>155</Words>
  <Application>Microsoft Macintosh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Перспектива</vt:lpstr>
      <vt:lpstr>Устройства вывода информации</vt:lpstr>
      <vt:lpstr>Монитор</vt:lpstr>
      <vt:lpstr>Монитор</vt:lpstr>
      <vt:lpstr>Монитор</vt:lpstr>
      <vt:lpstr>Принтер</vt:lpstr>
      <vt:lpstr>Принтер</vt:lpstr>
      <vt:lpstr>Плоттер</vt:lpstr>
      <vt:lpstr>Колонки, наушники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Устройства вывода информации</dc:title>
  <dc:creator>Kristina</dc:creator>
  <cp:lastModifiedBy>Kristina</cp:lastModifiedBy>
  <cp:revision>17</cp:revision>
  <cp:lastPrinted>2016-01-24T08:51:59Z</cp:lastPrinted>
  <dcterms:created xsi:type="dcterms:W3CDTF">2016-01-24T08:03:06Z</dcterms:created>
  <dcterms:modified xsi:type="dcterms:W3CDTF">2016-01-24T09:06:29Z</dcterms:modified>
</cp:coreProperties>
</file>