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5C04-850F-474A-994A-62713052DF1C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A138C-3DEA-456D-9794-143800F6D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2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A138C-3DEA-456D-9794-143800F6DA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2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99792" y="3645024"/>
            <a:ext cx="5987008" cy="2160240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3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43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Локтионова</a:t>
            </a:r>
            <a:r>
              <a:rPr lang="ru-RU" sz="4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Анатольевна</a:t>
            </a:r>
          </a:p>
          <a:p>
            <a:pPr algn="r">
              <a:buNone/>
            </a:pPr>
            <a:endParaRPr lang="ru-RU" sz="43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Волгоград,</a:t>
            </a:r>
          </a:p>
          <a:p>
            <a:pPr algn="ctr">
              <a:buNone/>
            </a:pPr>
            <a:r>
              <a:rPr lang="ru-RU" sz="43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marL="109728" indent="0" algn="r">
              <a:buNone/>
            </a:pPr>
            <a:endParaRPr lang="ru-RU" sz="4300" dirty="0"/>
          </a:p>
        </p:txBody>
      </p:sp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110289" cy="1872208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solidFill>
                  <a:srgbClr val="0000FF"/>
                </a:solidFill>
                <a:latin typeface="Impact" pitchFamily="34" charset="0"/>
              </a:rPr>
              <a:t>«Использование </a:t>
            </a:r>
            <a:r>
              <a:rPr lang="ru-RU" altLang="ru-RU" sz="3600" dirty="0" err="1" smtClean="0">
                <a:solidFill>
                  <a:srgbClr val="0000FF"/>
                </a:solidFill>
                <a:latin typeface="Impact" pitchFamily="34" charset="0"/>
              </a:rPr>
              <a:t>здоровьесберегающих</a:t>
            </a:r>
            <a:r>
              <a:rPr lang="ru-RU" altLang="ru-RU" sz="3600" dirty="0" smtClean="0">
                <a:solidFill>
                  <a:srgbClr val="0000FF"/>
                </a:solidFill>
                <a:latin typeface="Impact" pitchFamily="34" charset="0"/>
              </a:rPr>
              <a:t> технологий  у детей дошкольного возраста»</a:t>
            </a:r>
          </a:p>
        </p:txBody>
      </p:sp>
      <p:pic>
        <p:nvPicPr>
          <p:cNvPr id="307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526" y="1108918"/>
            <a:ext cx="10239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47456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36912"/>
            <a:ext cx="74898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161 Красноармейского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Волгограда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400031, Россия, г. Волгоград, ул. им. Ломакина. 9. Телефон: 620073.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Закаливающие процедуры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2050" name="Picture 2" descr="C:\Users\супер\Desktop\фото 16-17 год\IMG_20170829_12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последние фото\P10608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19610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И мною были созданы картотеки по </a:t>
            </a:r>
            <a:r>
              <a:rPr lang="ru-RU" sz="3200" b="1" i="1" dirty="0" err="1" smtClean="0">
                <a:latin typeface="Monotype Corsiva" pitchFamily="66" charset="0"/>
              </a:rPr>
              <a:t>здоровьюсберегающим</a:t>
            </a:r>
            <a:r>
              <a:rPr lang="ru-RU" sz="3200" b="1" i="1" dirty="0" smtClean="0">
                <a:latin typeface="Monotype Corsiva" pitchFamily="66" charset="0"/>
              </a:rPr>
              <a:t> технологиям и демонстрационный материал.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26" name="Picture 2" descr="C:\Users\супер\Desktop\фото 201\IMG_20171101_08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супер\Desktop\фото 201\IMG_20171101_08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67240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упер\Desktop\фото 201\IMG_20171101_081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744416" cy="20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"/>
            <a:ext cx="3778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Заключение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356660"/>
            <a:ext cx="70567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Привычка к здоровому образу жизни - это жизненно необходимая привычка. Вот почему детский сад и семья ребенка-дошкольника обязаны заложить основные понятия здорового образа жизни, используя различные методы в своей работе.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считаем, что созданная в нашем  детском саду система по использованию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здоровьесбережающих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позволяет наиболее качественно решать задачи по формированию культуры здоровья у детей.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6480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  <a:cs typeface="Aldhabi" pitchFamily="2" charset="-78"/>
              </a:rPr>
              <a:t>Спасибо</a:t>
            </a:r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  <a:cs typeface="Andalus" pitchFamily="18" charset="-78"/>
              </a:rPr>
              <a:t> за внимание</a:t>
            </a:r>
            <a:endParaRPr lang="ru-RU" sz="8800" dirty="0">
              <a:latin typeface="Monotype Corsiva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Культура здоровья </a:t>
            </a:r>
            <a:r>
              <a:rPr lang="ru-RU" sz="2000" dirty="0" smtClean="0"/>
              <a:t>– </a:t>
            </a:r>
            <a:r>
              <a:rPr lang="ru-RU" sz="2000" dirty="0" smtClean="0">
                <a:latin typeface="Monotype Corsiva" pitchFamily="66" charset="0"/>
              </a:rPr>
              <a:t>это наука о закономерностях формирования и сохранения здоровья. </a:t>
            </a:r>
          </a:p>
          <a:p>
            <a:endParaRPr lang="ru-RU" sz="2000" dirty="0" smtClean="0"/>
          </a:p>
          <a:p>
            <a:r>
              <a:rPr lang="ru-RU" sz="2400" b="1" dirty="0" smtClean="0">
                <a:latin typeface="Monotype Corsiva" pitchFamily="66" charset="0"/>
              </a:rPr>
              <a:t>Здоровье детей </a:t>
            </a:r>
            <a:r>
              <a:rPr lang="ru-RU" sz="2000" dirty="0" smtClean="0">
                <a:latin typeface="Monotype Corsiva" pitchFamily="66" charset="0"/>
              </a:rPr>
              <a:t>всегда было одной из главных задач в обществе. Одной из важнейших задач современного дошкольного учреждения является формирование здорового образа жизни и воспитание сознательного, ответственного отношения к сохранению и укреплению здоровья у дошкольников.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Целевыми ориентирами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воспитания у дошкольников культуры здорового образа жизни являются: способность ребенка к волевым усилиям, умение следовать социальным нормам поведения и правилам в разных видах деятельности, умение соблюдать правила безопасного поведения и личной гигиены, овладение начальными знаниями о себе и основными культурными способами деятельности.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Формирование культуры </a:t>
            </a:r>
            <a:r>
              <a:rPr lang="ru-RU" sz="2000" dirty="0" smtClean="0">
                <a:latin typeface="Monotype Corsiva" pitchFamily="66" charset="0"/>
              </a:rPr>
              <a:t>здорового образа жизни с использованием </a:t>
            </a:r>
            <a:r>
              <a:rPr lang="ru-RU" sz="2000" dirty="0" err="1" smtClean="0">
                <a:latin typeface="Monotype Corsiva" pitchFamily="66" charset="0"/>
              </a:rPr>
              <a:t>здоровьесберегающих</a:t>
            </a:r>
            <a:r>
              <a:rPr lang="ru-RU" sz="2000" dirty="0" smtClean="0">
                <a:latin typeface="Monotype Corsiva" pitchFamily="66" charset="0"/>
              </a:rPr>
              <a:t> технологий охватывает весь воспитательно-образовательный процесс. 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Применительно к ребенку – </a:t>
            </a:r>
            <a:r>
              <a:rPr lang="ru-RU" i="1" dirty="0" smtClean="0">
                <a:latin typeface="Monotype Corsiva" pitchFamily="66" charset="0"/>
              </a:rPr>
              <a:t>обеспечение высокого уровня реального здоровья воспитанника детского сада воспитание </a:t>
            </a:r>
            <a:r>
              <a:rPr lang="ru-RU" i="1" dirty="0" err="1" smtClean="0">
                <a:latin typeface="Monotype Corsiva" pitchFamily="66" charset="0"/>
              </a:rPr>
              <a:t>валеологической</a:t>
            </a:r>
            <a:r>
              <a:rPr lang="ru-RU" i="1" dirty="0" smtClean="0">
                <a:latin typeface="Monotype Corsiva" pitchFamily="66" charset="0"/>
              </a:rPr>
              <a:t> культуры как совокупности осознанного отношения ребенка к здоровью и жизни человека знания о здоровье и умения оберегать, поддерживать и охранять его, </a:t>
            </a:r>
            <a:r>
              <a:rPr lang="ru-RU" i="1" dirty="0" err="1" smtClean="0">
                <a:latin typeface="Monotype Corsiva" pitchFamily="66" charset="0"/>
              </a:rPr>
              <a:t>валеологической</a:t>
            </a:r>
            <a:r>
              <a:rPr lang="ru-RU" i="1" dirty="0" smtClean="0">
                <a:latin typeface="Monotype Corsiva" pitchFamily="66" charset="0"/>
              </a:rPr>
              <a:t> компетентности, позволяющей дошкольнику самостоятельно и эффективно решать задачи здорового образа жизни безопасное поведение, задачи, связанные с оказанием элементарной медицинской, психологической самопомощи и помощи. </a:t>
            </a:r>
          </a:p>
          <a:p>
            <a:r>
              <a:rPr lang="ru-RU" b="1" i="1" dirty="0" smtClean="0">
                <a:latin typeface="Monotype Corsiva" pitchFamily="66" charset="0"/>
              </a:rPr>
              <a:t>Применительно к взрослым </a:t>
            </a:r>
            <a:r>
              <a:rPr lang="ru-RU" i="1" dirty="0" smtClean="0">
                <a:latin typeface="Monotype Corsiva" pitchFamily="66" charset="0"/>
              </a:rPr>
              <a:t>–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i="1" dirty="0" err="1" smtClean="0">
                <a:latin typeface="Monotype Corsiva" pitchFamily="66" charset="0"/>
              </a:rPr>
              <a:t>валеологическому</a:t>
            </a:r>
            <a:r>
              <a:rPr lang="ru-RU" i="1" dirty="0" smtClean="0">
                <a:latin typeface="Monotype Corsiva" pitchFamily="66" charset="0"/>
              </a:rPr>
              <a:t> просвещению родителей.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/>
              </a:rPr>
              <a:t>Цель </a:t>
            </a:r>
            <a:r>
              <a:rPr lang="ru-RU" i="1" dirty="0" err="1" smtClean="0">
                <a:effectLst/>
              </a:rPr>
              <a:t>здоровьесберегающих</a:t>
            </a:r>
            <a:r>
              <a:rPr lang="ru-RU" i="1" dirty="0" smtClean="0">
                <a:effectLst/>
              </a:rPr>
              <a:t> технологий в ДОУ:</a:t>
            </a:r>
            <a:endParaRPr lang="ru-RU" i="1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Укрепление, обогащение и сохранение детского здоровья на основе системного использования доступных для нашего детского сада средств физического воспитания, организации двигательной активности на свежем воздухе.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Обеспечение активного участия детей в процессе получения знаний о здоровом образе жизни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Сотрудничество конструктивное партнерство семьи, педагогического коллектива и самих детей в укреплении их здоровья.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нашей дошкольном  организации разработана технология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для детей. Главными задачами которой являются: 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·        медико-профилактические;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·        физкультурно-оздоровительные;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·        технология просвещения родителей;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·       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педагогов дошкольного образования.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в нашем  дошкольном учреждение</a:t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Одной из самых эффективных закаливающих моментов в режиме дня является </a:t>
            </a:r>
            <a:r>
              <a:rPr lang="ru-RU" b="1" dirty="0" smtClean="0">
                <a:latin typeface="Monotype Corsiva" pitchFamily="66" charset="0"/>
              </a:rPr>
              <a:t>прогулка на свежем воздухе. 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оздоровительной деятельности в нашей дошкольной организации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C:\последние фото\100NIKON\DSCN01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533650" cy="189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упер\Desktop\фото вт.мл.гр. для отчета\IMG_20170202_11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4889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последние фото\P10608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552211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Дыхательная гимнастика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C:\последние фото\P10608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упер\Desktop\фото 201\IMG_20171031_15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25202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упер\Desktop\фото 201\IMG_20171031_160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24744"/>
            <a:ext cx="26632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335699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latin typeface="Monotype Corsiva" pitchFamily="66" charset="0"/>
              </a:rPr>
              <a:t>Пальчиковая гимнастика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28" name="Picture 4" descr="C:\Users\супер\Desktop\фото вт.мл.гр. для отчета\DSCF0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29459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390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latin typeface="Monotype Corsiva" pitchFamily="66" charset="0"/>
            </a:endParaRPr>
          </a:p>
          <a:p>
            <a:pPr algn="ctr"/>
            <a:r>
              <a:rPr lang="ru-RU" sz="3200" b="1" i="1" dirty="0" err="1" smtClean="0">
                <a:latin typeface="Monotype Corsiva" pitchFamily="66" charset="0"/>
              </a:rPr>
              <a:t>Физкульминутки</a:t>
            </a:r>
            <a:r>
              <a:rPr lang="ru-RU" sz="3200" b="1" i="1" dirty="0" smtClean="0">
                <a:latin typeface="Monotype Corsiva" pitchFamily="66" charset="0"/>
              </a:rPr>
              <a:t> 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2050" name="Picture 2" descr="C:\Users\супер\Desktop\фото вт.мл.гр. для отчета\DSCF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Утренняя гимнастика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26" name="Picture 2" descr="C:\Users\супер\Desktop\фото 201\IMG_20171031_155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34070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335699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latin typeface="Monotype Corsiva" pitchFamily="66" charset="0"/>
              </a:rPr>
              <a:t>Гимнастика после дневного сна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6" name="Рисунок 5" descr="C:\последние фото\P10608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5283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упер\Desktop\фото вт.мл.гр. для отчета\DSCF0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65104"/>
            <a:ext cx="3384376" cy="218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</TotalTime>
  <Words>456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Aldhabi</vt:lpstr>
      <vt:lpstr>Andalus</vt:lpstr>
      <vt:lpstr>Calibri</vt:lpstr>
      <vt:lpstr>Impact</vt:lpstr>
      <vt:lpstr>Lucida Sans Unicode</vt:lpstr>
      <vt:lpstr>Monotype Corsiva</vt:lpstr>
      <vt:lpstr>Times New Roman</vt:lpstr>
      <vt:lpstr>Verdana</vt:lpstr>
      <vt:lpstr>Wingdings 2</vt:lpstr>
      <vt:lpstr>Wingdings 3</vt:lpstr>
      <vt:lpstr>Открытая</vt:lpstr>
      <vt:lpstr>«Использование здоровьесберегающих технологий  у детей дошкольного возраста»</vt:lpstr>
      <vt:lpstr>Презентация PowerPoint</vt:lpstr>
      <vt:lpstr>Цель здоровьесберегающих технологий в ДОУ:</vt:lpstr>
      <vt:lpstr>В нашей дошкольном  организации разработана технология здоровьесбережения для детей. Главными задачами которой являются: </vt:lpstr>
      <vt:lpstr>Виды здоровьесберегающих технологий в нашем  дошкольном учреждение </vt:lpstr>
      <vt:lpstr>Виды оздоровительной деятельности в нашей дошкольной организации.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для формирование оснав культуры здоровья у детей дошкольного возраста»</dc:title>
  <dc:creator>супер</dc:creator>
  <cp:lastModifiedBy>Дмитрий</cp:lastModifiedBy>
  <cp:revision>43</cp:revision>
  <dcterms:created xsi:type="dcterms:W3CDTF">2017-10-30T12:10:37Z</dcterms:created>
  <dcterms:modified xsi:type="dcterms:W3CDTF">2018-04-15T14:09:32Z</dcterms:modified>
</cp:coreProperties>
</file>