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6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9A5BC-FF5F-48F9-96E6-CDDE63033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573659-A2D2-42AE-9402-411D73DF3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B931CD-710B-4C93-A484-D8C15C32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930D1-2B98-4C7C-90F7-3FD942216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32B05-945E-4623-9ACB-64AD6F58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46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0E762-2D53-47D5-97E2-21A80519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3687DD-5210-4C08-9FF6-4B6EFBC88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DED3D-14C5-484A-B120-4A15C2A9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F4DED-0F7D-4B66-8EF4-EDE8E612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58673-FBAA-4D39-8754-2AACB12D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9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3DDCDA-C905-4870-AF41-9D3FAD3E1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AD1075-0A89-463D-BEDC-86AFA241D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A2C73E-A019-40E7-AB7A-A6750E65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A4DB7-B4FC-4703-BB65-033655E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61CC6-E820-467E-91CC-0C5F742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35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70235-D6D6-4BD1-961A-0D325CCAC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64EBC-3458-4ECC-9E46-522B23885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4D286C-E70A-405A-AA4C-C6AE5F82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DABD4B-8EF7-4DC9-865F-4348D086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A61DA-3935-43F5-8BD5-9B1B16DD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26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E8158-DBED-44DD-9409-CBED3835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73E38-C277-488A-BAA4-87BF7C636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430588-788A-4C77-867E-5C8F0945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C31A51-93D6-4D3F-B981-9C9EA3B2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B0F3EE-DF1F-4B95-883F-60BC28AE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7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B5122-789B-4AEC-92AF-03DEFC24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0BFE8-47B0-44FF-8A09-29CB14F55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D73204-2D3B-47EE-923E-70EA18106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1F9D71-157D-4514-BFB2-780A2B5A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1D2E28-2F0E-45BE-BB10-653185BC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52F07D-783E-4240-85B2-163A942A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7BEF6-D8AB-4FCD-A5EF-D9E9972E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95B897-5FA6-444E-ACE1-8E9794FFE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D85D8D-EDD3-4657-9D23-5CE99703D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899BBB-21FA-4291-A279-FC98EBB91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FF6336-1E34-4D3B-97D9-1070BEE63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02A6E3-6B50-424E-A1ED-77B85220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2BC108-2D51-4D5E-9C16-1B61D76A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E2714D-4520-4D07-9FB1-31BCF8F9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9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C40E5-B75B-44B1-B328-6892B3BA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D5DF0C-6867-490C-BE0C-25A2F1A0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D5D243-EB58-433D-BB5A-509323E4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424BB1-8FAD-4D4C-836D-97CD25B6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47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BE147D-850A-41A5-879F-D0BF69E2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E12779-02E8-49E2-8714-174E3352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B5B88-B5CC-44A3-82C5-A0253973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9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A745-EC88-4048-A250-B7B6F418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3A3AE-3CB0-4E12-B7B3-3F4999364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7DA4D-AC39-45D0-A878-526449C36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67264C-E77D-456F-A522-03B4BB41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66681B-C471-4AE1-967E-B0222AEC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1A982C-FBFD-481A-83EB-1E262A93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61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1BC7E-D5D1-4406-9D65-2ADFED7D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771FA-4B26-4047-94C9-40F105D56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CA2FB2-6C88-4DA8-9094-AD0805E8D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192A70-6C48-41E4-9B7D-7AA45082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3B0A85-D41F-475B-97D6-6CCE8540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64D4D5-437C-4BB9-BA76-C88BF838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0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0E63B-60B9-45C9-AB83-80419E61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4A52FE-5E77-4BE7-9044-105F28656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7D76E-9EEC-4DBC-9563-4DE5AED33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EB8A-B2E7-401F-B847-26F98EC49E29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6DBB28-2949-49BE-AFDD-26BB02652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F9434-3A4C-42F5-ACA0-0EE00B0A4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6B3F9-12F5-4056-AFC8-9FC78BC8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22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E15D9-7075-43CF-882A-BEE2A931F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6775"/>
            <a:ext cx="9144000" cy="2933188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Экологический проект  младшей группы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«Огород на окошке»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C71184-E9B9-4E32-82E5-50A4698D9D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1 категории </a:t>
            </a:r>
            <a:r>
              <a:rPr lang="ru-RU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Жмуйдецкая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Л.А.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 проекта: познавательный.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проекта: исследовательский.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 дети группы, воспитатель, родители.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49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47856-4785-4E52-A935-7FCE8F9C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сами это посадили. Ждём урожай сейчас, надеемся порадует он нас!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1ED8B49-1321-4D5D-A5E2-4F8394F1EC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266" y="2737860"/>
            <a:ext cx="4899641" cy="307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023BDC-91B9-4D98-8EB4-7B207A7029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9092" y="2737860"/>
            <a:ext cx="4899639" cy="307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090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3B133-3CF5-4F8B-9239-FCC78AED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Художественное творчество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081825-3FBC-4AAE-837B-42F071425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441" y="2655658"/>
            <a:ext cx="5047531" cy="287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BD66D-60DC-4837-8517-1CCF56D04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6141" y="2707891"/>
            <a:ext cx="5047532" cy="276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5B9364-3B6D-41AE-A546-5471D7A57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2233" y="2655658"/>
            <a:ext cx="5047533" cy="287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7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3B133-3CF5-4F8B-9239-FCC78AED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Развлечение «Поможем медвежонку»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F994B-8A8B-436D-B4E6-6D273CCAA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2344" y="2286053"/>
            <a:ext cx="5167310" cy="3246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490D28-80DF-4077-82E9-5C3EB5165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289" y="2286052"/>
            <a:ext cx="5167310" cy="3246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013DA5-9941-4FDC-8C3A-08E0F8B80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854" y="2286052"/>
            <a:ext cx="5167311" cy="3246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608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AB8EF5-E1BA-4BD1-BCAF-A40AF83C8184}"/>
              </a:ext>
            </a:extLst>
          </p:cNvPr>
          <p:cNvSpPr/>
          <p:nvPr/>
        </p:nvSpPr>
        <p:spPr>
          <a:xfrm>
            <a:off x="675249" y="422031"/>
            <a:ext cx="1066331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Оценка результата: проект подтвердил, что и в дальнейшем необходимо способствовать слиянию ребенка с природой родного края, формировать эстетическое отношение к ней, углублять знания, совершенствовать навыки, поддерживать индивидуальность каждого ребенка. И тогда ребенок проявит интерес к исследовательской, познавательной деятельности, будут самостоятельно и творчески осваивать новые способы исследований для более точного результата.</a:t>
            </a:r>
            <a:b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В дальнейшем планируем проводить данный проект в последующих возрастных группах, так как в ходе проекта расширились представления детей о растениях, как живых организмах, об условиях, необходимых для роста и развития, развилось эстетическое чувство, умение радоваться красоте выращиваемых растений и результатом своего труда. Дети научились наблюдать, стали бережнее относиться к растительному миру, правильно взаимодействовать с растениями по принципу «не навреди». Все участники проекта (дети, воспитатели, родители) получили положительные эмоции от полученных результатов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T Sans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569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2A3227-3CEE-48E3-8EC9-C916FF829A38}"/>
              </a:ext>
            </a:extLst>
          </p:cNvPr>
          <p:cNvSpPr/>
          <p:nvPr/>
        </p:nvSpPr>
        <p:spPr>
          <a:xfrm>
            <a:off x="956603" y="590843"/>
            <a:ext cx="96032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Используемая литература</a:t>
            </a: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 :</a:t>
            </a:r>
          </a:p>
          <a:p>
            <a:pPr>
              <a:buFont typeface="+mj-lt"/>
              <a:buAutoNum type="arabicPeriod"/>
            </a:pP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Иванова А.И. «Экологические наблюдения и эксперименты в детском саду. Мир растений», М.: 2005.</a:t>
            </a:r>
            <a:b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</a:b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2. Комарова Н.Г., Грибова Л.Ф. «Мир, в котором я живу», М.: 2006.</a:t>
            </a:r>
            <a:b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</a:b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3. Николаева С.Н. «Воспитание экологической культуры в дошкольном детстве», М. «Просвещение», 2005.</a:t>
            </a:r>
            <a:b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</a:b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4. </a:t>
            </a:r>
            <a:r>
              <a:rPr lang="ru-RU" sz="2800" i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Поддубная</a:t>
            </a: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 Л.Б. «Природа вокруг нас», М. «Корифей», 2006</a:t>
            </a:r>
          </a:p>
          <a:p>
            <a:b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28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FDCF8-350C-4700-82E6-D81C5877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 развитие у детей потребности ухода за огородными культурами, умение наблюдать за их ростом. Вовлечение родителей в совместную исследовательскую деятельность.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1A27C-581E-44D5-85C1-238B53FCD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Образовательные: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учить детей ухаживать за растениями в комнатных условиях;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обобщать представление детей о необходимости света, тепла, влаги почвы для роста растений.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Развивающие: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познавательные и творческие способности детей;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осознанно-правильное отношение к природным явлениям и объектам.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Воспитательные:</a:t>
            </a:r>
          </a:p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бережное отношение к своему труду, любовь к растениям.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56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6D2A8C-0C3F-440F-A645-7A80C3695F6E}"/>
              </a:ext>
            </a:extLst>
          </p:cNvPr>
          <p:cNvSpPr/>
          <p:nvPr/>
        </p:nvSpPr>
        <p:spPr>
          <a:xfrm>
            <a:off x="548640" y="239151"/>
            <a:ext cx="1101500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Актуальность проекта: дети младшего дошкольного возраста в недостаточной степени имеют представления о растениях, о условиях необходимых для их роста 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Проект направлен на расширение и обобщение знаний о культурных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огородных растениях. Научившись понимать состояние растений, ребенок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будет видеть в зеленом ростке особое живое существо, жизнь которого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целиком зависит от того, получает он уход или нет.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 </a:t>
            </a:r>
            <a:endParaRPr lang="ru-RU" sz="2400" i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1"/>
            </a:endParaRP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Таким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 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образом, решаются задачи познавательно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-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исследовательского,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социально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-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личностного, эстетического развития ребенка. Маленькие дети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любят действовать. Приобщение к посильному труду по уходу за растениями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–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 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это развитие таких качеств, как ответственность за выполнение поручения,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за полученный результат, обязательность, целеустремленность. </a:t>
            </a:r>
          </a:p>
          <a:p>
            <a:pPr fontAlgn="base"/>
            <a:endParaRPr lang="ru-RU" sz="2400" b="0" i="0" dirty="0">
              <a:solidFill>
                <a:srgbClr val="000000"/>
              </a:solidFill>
              <a:effectLst/>
              <a:latin typeface="ff4"/>
            </a:endParaRPr>
          </a:p>
          <a:p>
            <a:pPr fontAlgn="base"/>
            <a:endParaRPr lang="ru-RU" sz="2400" b="0" i="0" dirty="0">
              <a:solidFill>
                <a:srgbClr val="000000"/>
              </a:solidFill>
              <a:effectLst/>
              <a:latin typeface="ff1"/>
            </a:endParaRPr>
          </a:p>
        </p:txBody>
      </p:sp>
    </p:spTree>
    <p:extLst>
      <p:ext uri="{BB962C8B-B14F-4D97-AF65-F5344CB8AC3E}">
        <p14:creationId xmlns:p14="http://schemas.microsoft.com/office/powerpoint/2010/main" val="119765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C88EA1-9C8D-4A02-A651-357F858B892E}"/>
              </a:ext>
            </a:extLst>
          </p:cNvPr>
          <p:cNvSpPr/>
          <p:nvPr/>
        </p:nvSpPr>
        <p:spPr>
          <a:xfrm>
            <a:off x="450166" y="351693"/>
            <a:ext cx="1012873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4"/>
              </a:rPr>
              <a:t>Проект включает в себя три этапа:</a:t>
            </a: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5"/>
              </a:rPr>
              <a:t> </a:t>
            </a:r>
            <a:endParaRPr lang="ru-RU" sz="2800" i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4"/>
            </a:endParaRP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1.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a"/>
              </a:rPr>
              <a:t> 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Подготовительный.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2.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a"/>
              </a:rPr>
              <a:t> 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Основной (исследовательский).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 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3.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a"/>
              </a:rPr>
              <a:t> 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1"/>
              </a:rPr>
              <a:t>Заключительный.</a:t>
            </a:r>
          </a:p>
          <a:p>
            <a:pPr fontAlgn="base"/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2"/>
              </a:rPr>
              <a:t> </a:t>
            </a:r>
          </a:p>
          <a:p>
            <a:pPr fontAlgn="base"/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Ожидаемые</a:t>
            </a:r>
            <a:r>
              <a:rPr lang="ru-RU" sz="28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 результаты</a:t>
            </a:r>
            <a:r>
              <a:rPr lang="ru-RU" sz="32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:</a:t>
            </a:r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 </a:t>
            </a:r>
            <a:r>
              <a:rPr lang="ru-RU" sz="20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Из семечки, луковицы, зернышка можно вырастить растение. Создав огород на окне, мы вырастим лук, горох, помидоры, огурцы и другие овощные культуры. У детей появится интерес к растениям. Они смогут различать некоторые виды растений, узнают много интересного из жизни растений, исследуют опытным путем условия, необходимые для их роста. Дети научатся вести наблюдения и делать первые выводы. Практической деятельностью является непосредственное участие детей в ходе за растениями. Приобщение к посильному труду по уходу за растениями – это, прежде всего развитие таких качеств, как ответственность за выполнение поручения, за полученный результат, обязательность, целеустремленность.</a:t>
            </a:r>
          </a:p>
          <a:p>
            <a:pPr fontAlgn="base"/>
            <a:endParaRPr lang="ru-RU" sz="2400" i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2"/>
            </a:endParaRPr>
          </a:p>
          <a:p>
            <a:pPr fontAlgn="base"/>
            <a:endParaRPr lang="ru-RU" sz="2400" dirty="0">
              <a:solidFill>
                <a:srgbClr val="000000"/>
              </a:solidFill>
              <a:latin typeface="ff2"/>
            </a:endParaRPr>
          </a:p>
          <a:p>
            <a:pPr fontAlgn="base"/>
            <a:endParaRPr lang="ru-RU" sz="2400" b="0" i="0" dirty="0">
              <a:solidFill>
                <a:srgbClr val="000000"/>
              </a:solidFill>
              <a:effectLst/>
              <a:latin typeface="ff2"/>
            </a:endParaRPr>
          </a:p>
          <a:p>
            <a:pPr fontAlgn="base"/>
            <a:endParaRPr lang="ru-RU" sz="2400" b="0" i="0" dirty="0">
              <a:solidFill>
                <a:srgbClr val="000000"/>
              </a:solidFill>
              <a:effectLst/>
              <a:latin typeface="ff2"/>
            </a:endParaRPr>
          </a:p>
          <a:p>
            <a:pPr fontAlgn="base"/>
            <a:endParaRPr lang="ru-RU" sz="2400" b="0" i="0" dirty="0">
              <a:solidFill>
                <a:srgbClr val="000000"/>
              </a:solidFill>
              <a:effectLst/>
              <a:latin typeface="ff2"/>
            </a:endParaRPr>
          </a:p>
        </p:txBody>
      </p:sp>
    </p:spTree>
    <p:extLst>
      <p:ext uri="{BB962C8B-B14F-4D97-AF65-F5344CB8AC3E}">
        <p14:creationId xmlns:p14="http://schemas.microsoft.com/office/powerpoint/2010/main" val="96010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0DF7B6-C38A-4012-9588-D429832E4CB9}"/>
              </a:ext>
            </a:extLst>
          </p:cNvPr>
          <p:cNvSpPr/>
          <p:nvPr/>
        </p:nvSpPr>
        <p:spPr>
          <a:xfrm>
            <a:off x="560363" y="689788"/>
            <a:ext cx="1107127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Планирование мероприятий по реализации проекта:</a:t>
            </a:r>
          </a:p>
          <a:p>
            <a:endParaRPr lang="ru-RU" sz="2400" i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r>
              <a:rPr lang="ru-RU" sz="20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 этап — подготовительный (1 неделя).</a:t>
            </a:r>
          </a:p>
          <a:p>
            <a:r>
              <a:rPr lang="ru-RU" sz="2000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В группе детского сада разбили огород на подоконнике. Изготовили таблицы-указатели с названиями растений (датой посадки и первых всходов). Подобрали художественную литературу: поговорки, стихи, сказки, загадки об овощах.</a:t>
            </a:r>
          </a:p>
          <a:p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этап — исследовательский (2 недели).</a:t>
            </a:r>
          </a:p>
          <a:p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 наблюдали за ростом растений, проводили опыты, эксперименты.  Устанавливали связи: растения — земля, растения — вода, растения — человек. Результаты экспериментов фиксировали в фотоархиве. В процессе исследований дети познакомились с художественной литературой об овощах: поговорки, стихи, загадки. Рассматривали иллюстрации, картины. Проводились занятия, игры, беседы.</a:t>
            </a:r>
          </a:p>
          <a:p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этап — заключительный (1 неделя).</a:t>
            </a:r>
          </a:p>
          <a:p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Проводили анализ и обобщение результатов, полученных в процессе исследовательской деятельности детей. Провели конкурс «Угадай название овоща», игру «Мышка в огороде».</a:t>
            </a:r>
          </a:p>
          <a:p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0" i="0" dirty="0">
              <a:solidFill>
                <a:srgbClr val="676A6C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5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DFBA24-B0A9-4F6D-8D20-F7A23C77E02C}"/>
              </a:ext>
            </a:extLst>
          </p:cNvPr>
          <p:cNvSpPr/>
          <p:nvPr/>
        </p:nvSpPr>
        <p:spPr>
          <a:xfrm>
            <a:off x="295422" y="168813"/>
            <a:ext cx="1067737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</a:rPr>
              <a:t>Мероприятия по реализации проекта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Беседы: «Что такое огород и что на нём растёт»,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«Какие растения можно вырастить на подоконнике». 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Опытно-экспериментальная деятельность: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«Строение растений», «</a:t>
            </a:r>
            <a:r>
              <a:rPr lang="ru-RU" b="1" i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Вода,Солнце</a:t>
            </a: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росток», «Проращивание семян».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Практическая деятельность: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Полив, уход и наблюдения за овощными культурами.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Игровая деятельность: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Дидактические игры: «Чудесный мешочек», «Отгадай по вкусу». 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Настольная игра «Парные картинки», «Овощи».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Рассматривание иллюстраций с изображением различных растений, которые можно вырастить на подоконнике.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Рассматривание различных семян.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Сюжетно - ролевая игра «Овощной магазин».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Художественно - творческая деятельность детей.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Раскрашивание картинок.  Рисование «Лук от всех недуг».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Лепка «Овощи большие и маленькие».</a:t>
            </a:r>
          </a:p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Речевое развитие: чтение сказок: «Репка», «Вершки и корешки».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Инсценировка – игра «Однажды хозяйка с базара пришла».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Разучивание с детьми стихов, загадок, пословиц и поговорок об овощах. 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Оформление альбома  «Наш лук от всех недуг».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Консультация для родителей 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«Помощь ребенка на огороде».</a:t>
            </a:r>
          </a:p>
        </p:txBody>
      </p:sp>
    </p:spTree>
    <p:extLst>
      <p:ext uri="{BB962C8B-B14F-4D97-AF65-F5344CB8AC3E}">
        <p14:creationId xmlns:p14="http://schemas.microsoft.com/office/powerpoint/2010/main" val="230893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50827-3895-4652-8F6A-7ECB5064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87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Посадили вместе лук, будем им гордиться!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88CC48-6DA3-41B1-8288-870F13BDE2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994" y="2359230"/>
            <a:ext cx="4821699" cy="2816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76C99C5-01EA-4B63-B18A-46A797266E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5102" y="2376436"/>
            <a:ext cx="4821697" cy="2782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1A4074-C90C-494B-8186-3810B4BA3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5151" y="2127327"/>
            <a:ext cx="4821698" cy="3280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079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9FECD-64D0-4F99-958D-3B8C55AF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Цветы настурции взошли- они нужны для красоты!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28D0CA5-943C-4EDF-9DD1-C4940793A2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6" y="2611983"/>
            <a:ext cx="4352925" cy="2780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F57B4AA-7261-422D-9D70-364730ABA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0686" y="2777831"/>
            <a:ext cx="4352925" cy="2448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A5CF0C-BAC7-436E-A57E-EC470134C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52" y="2722595"/>
            <a:ext cx="4352926" cy="2558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0571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40ECE-91E0-499D-A382-1FEBF2DB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Ухаживали дружно, поливали, когда нужно!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E6BA6B-CAD5-4E19-9BD8-BAB8AFF11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203" y="2448514"/>
            <a:ext cx="5073443" cy="3015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C5223-A40A-4E44-885A-CA0F7A001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2759" y="2448513"/>
            <a:ext cx="5073444" cy="301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EC8BE0-A5AF-461D-9D4E-3E51A8C1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9278" y="2234662"/>
            <a:ext cx="5073443" cy="3442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4745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342</Words>
  <Application>Microsoft Office PowerPoint</Application>
  <PresentationFormat>Широкоэкранный</PresentationFormat>
  <Paragraphs>54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ff1</vt:lpstr>
      <vt:lpstr>ff2</vt:lpstr>
      <vt:lpstr>ff4</vt:lpstr>
      <vt:lpstr>ff5</vt:lpstr>
      <vt:lpstr>ffa</vt:lpstr>
      <vt:lpstr>PT Sans</vt:lpstr>
      <vt:lpstr>Trebuchet MS</vt:lpstr>
      <vt:lpstr>Тема Office</vt:lpstr>
      <vt:lpstr>Экологический проект  младшей группы «Огород на окошке»</vt:lpstr>
      <vt:lpstr>Цель: развитие у детей потребности ухода за огородными культурами, умение наблюдать за их ростом. Вовлечение родителей в совместную исследовательскую деятельность.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Посадили вместе лук, будем им гордиться!</vt:lpstr>
      <vt:lpstr>Цветы настурции взошли- они нужны для красоты!</vt:lpstr>
      <vt:lpstr>Ухаживали дружно, поливали, когда нужно!</vt:lpstr>
      <vt:lpstr>Всё сами это посадили. Ждём урожай сейчас, надеемся порадует он нас!</vt:lpstr>
      <vt:lpstr>Художественное творчество</vt:lpstr>
      <vt:lpstr>Развлечение «Поможем медвежонку»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младшей группе«Огород на окошке»</dc:title>
  <dc:creator>PC HP</dc:creator>
  <cp:lastModifiedBy>PC HP</cp:lastModifiedBy>
  <cp:revision>19</cp:revision>
  <dcterms:created xsi:type="dcterms:W3CDTF">2018-03-11T08:48:51Z</dcterms:created>
  <dcterms:modified xsi:type="dcterms:W3CDTF">2018-04-09T13:20:58Z</dcterms:modified>
</cp:coreProperties>
</file>