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27.xml" ContentType="application/vnd.openxmlformats-officedocument.presentationml.notesSlide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notesSlides/notesSlide16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34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3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33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notesSlides/notesSlide29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Layouts/slideLayout15.xml" ContentType="application/vnd.openxmlformats-officedocument.presentationml.slideLayout+xml"/>
  <Override PartName="/ppt/notesSlides/notesSlide18.xml" ContentType="application/vnd.openxmlformats-officedocument.presentationml.notesSlide+xml"/>
  <Default Extension="rels" ContentType="application/vnd.openxmlformats-package.relationship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39"/>
  </p:notesMasterIdLst>
  <p:sldIdLst>
    <p:sldId id="256" r:id="rId3"/>
    <p:sldId id="316" r:id="rId4"/>
    <p:sldId id="257" r:id="rId5"/>
    <p:sldId id="313" r:id="rId6"/>
    <p:sldId id="312" r:id="rId7"/>
    <p:sldId id="315" r:id="rId8"/>
    <p:sldId id="308" r:id="rId9"/>
    <p:sldId id="314" r:id="rId10"/>
    <p:sldId id="311" r:id="rId11"/>
    <p:sldId id="321" r:id="rId12"/>
    <p:sldId id="310" r:id="rId13"/>
    <p:sldId id="322" r:id="rId14"/>
    <p:sldId id="286" r:id="rId15"/>
    <p:sldId id="274" r:id="rId16"/>
    <p:sldId id="305" r:id="rId17"/>
    <p:sldId id="271" r:id="rId18"/>
    <p:sldId id="301" r:id="rId19"/>
    <p:sldId id="293" r:id="rId20"/>
    <p:sldId id="290" r:id="rId21"/>
    <p:sldId id="289" r:id="rId22"/>
    <p:sldId id="292" r:id="rId23"/>
    <p:sldId id="291" r:id="rId24"/>
    <p:sldId id="298" r:id="rId25"/>
    <p:sldId id="303" r:id="rId26"/>
    <p:sldId id="296" r:id="rId27"/>
    <p:sldId id="272" r:id="rId28"/>
    <p:sldId id="309" r:id="rId29"/>
    <p:sldId id="317" r:id="rId30"/>
    <p:sldId id="287" r:id="rId31"/>
    <p:sldId id="294" r:id="rId32"/>
    <p:sldId id="288" r:id="rId33"/>
    <p:sldId id="278" r:id="rId34"/>
    <p:sldId id="306" r:id="rId35"/>
    <p:sldId id="299" r:id="rId36"/>
    <p:sldId id="319" r:id="rId37"/>
    <p:sldId id="277" r:id="rId3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</p:showPr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48812" autoAdjust="0"/>
    <p:restoredTop sz="84493" autoAdjust="0"/>
  </p:normalViewPr>
  <p:slideViewPr>
    <p:cSldViewPr>
      <p:cViewPr varScale="1">
        <p:scale>
          <a:sx n="77" d="100"/>
          <a:sy n="77" d="100"/>
        </p:scale>
        <p:origin x="-164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546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D7A9314-E046-4B85-80E2-F9BB5D66BC53}" type="datetimeFigureOut">
              <a:rPr lang="ru-RU" smtClean="0"/>
              <a:pPr/>
              <a:t>04.04.2018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28A8830-7F52-49EA-95B3-44D0D999020D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Здравствуйте ребята. В нашем детском саду началась Неделя Здоровья. 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И сегодня в спортивном зале будет проходить  квест "Секреты здоровья" с элементами стретчинга. А что такое стретчинг? (Ответы детей) Правильно. Стретчинг- это упражнения на развитие гибкости. Участвовать в игре могут все желающие. В игре предлагается раскрыть секреты здоровья и если участник проходит игру успешно, он получает "Паспорт ЗОЖ".   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Какого ваше решение? Есть ли желающие сыграть?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8A8830-7F52-49EA-95B3-44D0D999020D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Секрет № 4. Бабушка предложила сходить поиграть на улицу, или поиграть за компьютером. 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Какие нужно  выбирать игры, чтобы сохранить здоровье?</a:t>
            </a:r>
            <a:endParaRPr lang="ru-RU" sz="1200" kern="120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8A8830-7F52-49EA-95B3-44D0D999020D}" type="slidenum">
              <a:rPr lang="ru-RU" smtClean="0"/>
              <a:pPr/>
              <a:t>10</a:t>
            </a:fld>
            <a:endParaRPr lang="ru-RU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sz="120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В путь!  Ходьба</a:t>
            </a:r>
            <a:r>
              <a:rPr lang="ru-RU" sz="1200" i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обычным шагом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8A8830-7F52-49EA-95B3-44D0D999020D}" type="slidenum">
              <a:rPr lang="ru-RU" smtClean="0"/>
              <a:pPr/>
              <a:t>11</a:t>
            </a:fld>
            <a:endParaRPr lang="ru-RU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Идем как утенок руки за спину, ногу ставим перекатом с пятки на носок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8A8830-7F52-49EA-95B3-44D0D999020D}" type="slidenum">
              <a:rPr lang="ru-RU" smtClean="0"/>
              <a:pPr/>
              <a:t>12</a:t>
            </a:fld>
            <a:endParaRPr lang="ru-RU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… как индюк на внешней стороне стопы, руки чуть в стороны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8A8830-7F52-49EA-95B3-44D0D999020D}" type="slidenum">
              <a:rPr lang="ru-RU" smtClean="0"/>
              <a:pPr/>
              <a:t>13</a:t>
            </a:fld>
            <a:endParaRPr lang="ru-RU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i="0" dirty="0" smtClean="0"/>
              <a:t>… </a:t>
            </a:r>
            <a:r>
              <a:rPr lang="ru-RU" sz="120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как петух</a:t>
            </a:r>
            <a:r>
              <a:rPr lang="ru-RU" sz="1200" b="1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120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высоко поднимая колени, руки назад</a:t>
            </a:r>
            <a:endParaRPr lang="ru-RU" i="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8A8830-7F52-49EA-95B3-44D0D999020D}" type="slidenum">
              <a:rPr lang="ru-RU" smtClean="0"/>
              <a:pPr/>
              <a:t>14</a:t>
            </a:fld>
            <a:endParaRPr lang="ru-RU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… крадучись на полусогнутых ногах, на носках. мимо собаки</a:t>
            </a:r>
            <a:endParaRPr lang="ru-RU" b="0" i="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8A8830-7F52-49EA-95B3-44D0D999020D}" type="slidenum">
              <a:rPr lang="ru-RU" smtClean="0"/>
              <a:pPr/>
              <a:t>15</a:t>
            </a:fld>
            <a:endParaRPr lang="ru-RU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i="0" dirty="0" smtClean="0"/>
              <a:t>Бег обычный</a:t>
            </a:r>
            <a:r>
              <a:rPr lang="ru-RU" sz="120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</a:t>
            </a:r>
            <a:r>
              <a:rPr lang="ru-RU" sz="1200" i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120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боковым галопом,</a:t>
            </a:r>
            <a:r>
              <a:rPr lang="ru-RU" sz="1200" i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120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правым боком, боковым галопом левым боком, перепрыгивая препятствия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8A8830-7F52-49EA-95B3-44D0D999020D}" type="slidenum">
              <a:rPr lang="ru-RU" smtClean="0"/>
              <a:pPr/>
              <a:t>16</a:t>
            </a:fld>
            <a:endParaRPr lang="ru-RU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«Птица» Упражнение на восстановление дыхания.</a:t>
            </a:r>
            <a:endParaRPr lang="ru-RU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8A8830-7F52-49EA-95B3-44D0D999020D}" type="slidenum">
              <a:rPr lang="ru-RU" smtClean="0"/>
              <a:pPr/>
              <a:t>17</a:t>
            </a:fld>
            <a:endParaRPr lang="ru-RU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228600" indent="-228600">
              <a:buAutoNum type="arabicPeriod"/>
            </a:pP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"Мошки" "Мельница вперед" В.: Круговые движения вперед</a:t>
            </a:r>
          </a:p>
          <a:p>
            <a:pPr marL="228600" indent="-228600">
              <a:buAutoNum type="arabicPeriod"/>
            </a:pP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"Мошки покусали"  В.:  похлопывание через стороны себя по плечам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8A8830-7F52-49EA-95B3-44D0D999020D}" type="slidenum">
              <a:rPr lang="ru-RU" smtClean="0"/>
              <a:pPr/>
              <a:t>18</a:t>
            </a:fld>
            <a:endParaRPr lang="ru-RU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3. "Убираем репейник" И.п. ладони параллельно полу В.: сгибание ног через стороны с касанием ладошек.</a:t>
            </a:r>
          </a:p>
          <a:p>
            <a:endParaRPr lang="ru-RU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8A8830-7F52-49EA-95B3-44D0D999020D}" type="slidenum">
              <a:rPr lang="ru-RU" smtClean="0"/>
              <a:pPr/>
              <a:t>19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Знакомьтесь, это Витя. Он вчера приехал вместе с родителями  на каникулы к бабушке с дедушкой в деревню.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8A8830-7F52-49EA-95B3-44D0D999020D}" type="slidenum">
              <a:rPr lang="ru-RU" smtClean="0"/>
              <a:pPr/>
              <a:t>2</a:t>
            </a:fld>
            <a:endParaRPr lang="ru-RU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4. "Развязались шнурки" Наклоны вниз с имитационными движениями завязывания шнурков.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8A8830-7F52-49EA-95B3-44D0D999020D}" type="slidenum">
              <a:rPr lang="ru-RU" smtClean="0"/>
              <a:pPr/>
              <a:t>20</a:t>
            </a:fld>
            <a:endParaRPr lang="ru-RU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5. "Лягушка" В.: из упора присев выполнить прыжок на руки, ноги подтянуть к рукам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8A8830-7F52-49EA-95B3-44D0D999020D}" type="slidenum">
              <a:rPr lang="ru-RU" smtClean="0"/>
              <a:pPr/>
              <a:t>21</a:t>
            </a:fld>
            <a:endParaRPr lang="ru-RU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6. </a:t>
            </a:r>
            <a:r>
              <a:rPr lang="ru-RU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"Паук"  - «каракатица»</a:t>
            </a:r>
            <a:endParaRPr lang="ru-RU" b="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8A8830-7F52-49EA-95B3-44D0D999020D}" type="slidenum">
              <a:rPr lang="ru-RU" smtClean="0"/>
              <a:pPr/>
              <a:t>22</a:t>
            </a:fld>
            <a:endParaRPr lang="ru-RU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7. "Гусиный шаг" - крадется увидев лисенка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Но лисенок убежал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8A8830-7F52-49EA-95B3-44D0D999020D}" type="slidenum">
              <a:rPr lang="ru-RU" smtClean="0"/>
              <a:pPr/>
              <a:t>23</a:t>
            </a:fld>
            <a:endParaRPr lang="ru-RU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Дыхательное упражнение "Какой же здесь чистый воздух"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8A8830-7F52-49EA-95B3-44D0D999020D}" type="slidenum">
              <a:rPr lang="ru-RU" smtClean="0"/>
              <a:pPr/>
              <a:t>24</a:t>
            </a:fld>
            <a:endParaRPr lang="ru-RU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Стретчинг. «Деревце» Растягивание позвоночника</a:t>
            </a:r>
            <a:r>
              <a:rPr lang="ru-RU" baseline="0" dirty="0" smtClean="0"/>
              <a:t> вверх. 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И.п. - стойка пятки вместе, носки врозь. В.: Тянуться вверх за руками, стоя на полной стопе. 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8A8830-7F52-49EA-95B3-44D0D999020D}" type="slidenum">
              <a:rPr lang="ru-RU" smtClean="0"/>
              <a:pPr/>
              <a:t>25</a:t>
            </a:fld>
            <a:endParaRPr lang="ru-RU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Упражнение Ветка (В.: сед упор сзади. Поднимание таза вверх)  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8A8830-7F52-49EA-95B3-44D0D999020D}" type="slidenum">
              <a:rPr lang="ru-RU" smtClean="0"/>
              <a:pPr/>
              <a:t>26</a:t>
            </a:fld>
            <a:endParaRPr lang="ru-RU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 smtClean="0"/>
              <a:t>И тут Витя заметил того самого лисенка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Скручивание "Лисичка".И.п.: стоя на коленях, голени и стопы вместе. В.: сесть справа, ноги остаются слева. Руки в упоре сбоку. Выполнить скручивание Увидеть ноги- лисий хвост. 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8A8830-7F52-49EA-95B3-44D0D999020D}" type="slidenum">
              <a:rPr lang="ru-RU" smtClean="0"/>
              <a:pPr/>
              <a:t>27</a:t>
            </a:fld>
            <a:endParaRPr lang="ru-RU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Секрет № 5. Важно помнить о безопасности.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Витя засмотрелся на лисенка и потерял равновесие. Упав, ударил больно колено и локоть.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8A8830-7F52-49EA-95B3-44D0D999020D}" type="slidenum">
              <a:rPr lang="ru-RU" smtClean="0"/>
              <a:pPr/>
              <a:t>28</a:t>
            </a:fld>
            <a:endParaRPr lang="ru-RU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 smtClean="0"/>
              <a:t>Витя отправился к озеру. Папа и дедушка рыбачили. А Витя</a:t>
            </a:r>
            <a:r>
              <a:rPr lang="ru-RU" baseline="0" dirty="0" smtClean="0"/>
              <a:t> увидел Цаплю.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Упражнение "Цапля". В.: Стоика на одной ноге. Сохраняя равновесие , поднять руки с в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тороны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- вверх - в стороны - вниз.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8A8830-7F52-49EA-95B3-44D0D999020D}" type="slidenum">
              <a:rPr lang="ru-RU" smtClean="0"/>
              <a:pPr/>
              <a:t>29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Это тот самый дом.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8A8830-7F52-49EA-95B3-44D0D999020D}" type="slidenum">
              <a:rPr lang="ru-RU" smtClean="0"/>
              <a:pPr/>
              <a:t>3</a:t>
            </a:fld>
            <a:endParaRPr lang="ru-RU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У самого берега плавала мелкая рыба. 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Упражнение "Рыбка". И.п. - лежа на животе. В.: одновременно поднять прямые руки и ноги вверх.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8A8830-7F52-49EA-95B3-44D0D999020D}" type="slidenum">
              <a:rPr lang="ru-RU" smtClean="0"/>
              <a:pPr/>
              <a:t>30</a:t>
            </a:fld>
            <a:endParaRPr lang="ru-RU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Ты, посмотри сюда, - радостно сказал дедушка, указав в сторону ведра. Это наш улов.  Рыбой было заполнено все ведро. Одни рыбы выглядывали из него, другие торчали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хвотом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вверх 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Упражнение "Собака мордой вниз"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И.п.:о.с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., руки опущены. В.: наклон вперед, руки поставить в упор подальше от стоп. пятку не отрывать, другую ногу поднять вверх так, чтобы руки, туловище и поднятая нога образовали прямую линию. другие были скрючены Упражнение "Каракатица" И.п.: лежа на спине, руки вдоль туловища. В.: поднять прямые ноги через вверх и коснуться пола за головой.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8A8830-7F52-49EA-95B3-44D0D999020D}" type="slidenum">
              <a:rPr lang="ru-RU" smtClean="0"/>
              <a:pPr/>
              <a:t>31</a:t>
            </a:fld>
            <a:endParaRPr lang="ru-RU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Дальше Витя с папой купался, дедушка сварил уху. День пролетел быстро и весело. А когда солнце начало садиться за горизонт начали собираться домой.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Боковое растягивание</a:t>
            </a:r>
            <a:r>
              <a:rPr lang="ru-RU" sz="1200" i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"Солнышко садится за горизонт". И.п.-  стойка на правом колене, левую ногу вытянуть в сторону. В.: наклон влево , левой рукой выполнить упор за коленом, правую руку вверх.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8A8830-7F52-49EA-95B3-44D0D999020D}" type="slidenum">
              <a:rPr lang="ru-RU" smtClean="0"/>
              <a:pPr/>
              <a:t>32</a:t>
            </a:fld>
            <a:endParaRPr lang="ru-RU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Возвращаясь домой, Витя увидел светящийся огонек. "Это светлячок" - сказал дедушка. 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8A8830-7F52-49EA-95B3-44D0D999020D}" type="slidenum">
              <a:rPr lang="ru-RU" smtClean="0"/>
              <a:pPr/>
              <a:t>33</a:t>
            </a:fld>
            <a:endParaRPr lang="ru-RU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Подвижная игра "Светлячки"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Детям раздаются ленты двух цветов . по сигналу нужно встать в обручи с парой одного или другого цвета, в зависимости от команды. Задание можно усложнить дав нескольким детям две разные ленты. Дети с разными лентами могут встать к любому "светлячку" 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8A8830-7F52-49EA-95B3-44D0D999020D}" type="slidenum">
              <a:rPr lang="ru-RU" smtClean="0"/>
              <a:pPr/>
              <a:t>34</a:t>
            </a:fld>
            <a:endParaRPr lang="ru-RU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Секрет № 6. Чтобы быть здоровым человек должен отдыхать.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Сон очень важен для здоровья человека.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Игра - сон  "Достань звезду". Лечь на спину и расслабиться. Снится ночное небо, большое количество звезд. И одна звездочка ярче всех остальных. Это твоя звезда. Эта звезда исполняет желания. Подумайте, что бы вы загадали? Теперь эту звездочку нужно достать. Положите руки на пол над головой и потянитесь двумя руками к небу. Ногами тянитесь в противоположную сторону, будто встаете на носки. Не получилось дотянуться - расслабились. Повторить упражнение. Поднести к губам, прошептать желание и отправить снова на небо. </a:t>
            </a:r>
            <a:endParaRPr lang="ru-RU" sz="1200" kern="120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8A8830-7F52-49EA-95B3-44D0D999020D}" type="slidenum">
              <a:rPr lang="ru-RU" smtClean="0"/>
              <a:pPr/>
              <a:t>35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Начинаем раскрывать секреты здорового образа жизни.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Секрет № 1 С чего должно начинаться утро у Вити, если он хочет быть здоровым?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8A8830-7F52-49EA-95B3-44D0D999020D}" type="slidenum">
              <a:rPr lang="ru-RU" smtClean="0"/>
              <a:pPr/>
              <a:t>4</a:t>
            </a:fld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Зарядка, чистка зубов, зарядка.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8A8830-7F52-49EA-95B3-44D0D999020D}" type="slidenum">
              <a:rPr lang="ru-RU" smtClean="0"/>
              <a:pPr/>
              <a:t>5</a:t>
            </a:fld>
            <a:endParaRPr 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Секрет № 2 Как должен питаться Витя, чтобы быть здоровым?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8A8830-7F52-49EA-95B3-44D0D999020D}" type="slidenum">
              <a:rPr lang="ru-RU" smtClean="0"/>
              <a:pPr/>
              <a:t>6</a:t>
            </a:fld>
            <a:endParaRPr lang="ru-RU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Питание разнообразное. Овощи, фрукты, ягоды, крупы...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8A8830-7F52-49EA-95B3-44D0D999020D}" type="slidenum">
              <a:rPr lang="ru-RU" smtClean="0"/>
              <a:pPr/>
              <a:t>7</a:t>
            </a:fld>
            <a:endParaRPr lang="ru-RU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Секрет № 3. Дом нужно тоже содержать в порядке.  Гигиена быта.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8A8830-7F52-49EA-95B3-44D0D999020D}" type="slidenum">
              <a:rPr lang="ru-RU" smtClean="0"/>
              <a:pPr/>
              <a:t>8</a:t>
            </a:fld>
            <a:endParaRPr lang="ru-RU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Мама с бабушкой занимались уборкой дома. А папа и дедушка ушли на рыбалку. Озеро находилось совсем рядом.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8A8830-7F52-49EA-95B3-44D0D999020D}" type="slidenum">
              <a:rPr lang="ru-RU" smtClean="0"/>
              <a:pPr/>
              <a:t>9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1296DD-DEC0-46E8-BA99-D64ED72F881F}" type="datetimeFigureOut">
              <a:rPr lang="ru-RU" smtClean="0"/>
              <a:pPr/>
              <a:t>04.04.2018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53B3E3-F201-4DB5-B15B-4A37EB2A37B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1296DD-DEC0-46E8-BA99-D64ED72F881F}" type="datetimeFigureOut">
              <a:rPr lang="ru-RU" smtClean="0"/>
              <a:pPr/>
              <a:t>04.04.2018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53B3E3-F201-4DB5-B15B-4A37EB2A37B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1296DD-DEC0-46E8-BA99-D64ED72F881F}" type="datetimeFigureOut">
              <a:rPr lang="ru-RU" smtClean="0"/>
              <a:pPr/>
              <a:t>04.04.2018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53B3E3-F201-4DB5-B15B-4A37EB2A37B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86ECD5-48A9-463B-8790-C77CA8656209}" type="datetimeFigureOut">
              <a:rPr lang="ru-RU" smtClean="0"/>
              <a:pPr/>
              <a:t>04.04.2018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E51BDC-B54F-406F-A820-CAB2579A477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86ECD5-48A9-463B-8790-C77CA8656209}" type="datetimeFigureOut">
              <a:rPr lang="ru-RU" smtClean="0"/>
              <a:pPr/>
              <a:t>04.04.2018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E51BDC-B54F-406F-A820-CAB2579A477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86ECD5-48A9-463B-8790-C77CA8656209}" type="datetimeFigureOut">
              <a:rPr lang="ru-RU" smtClean="0"/>
              <a:pPr/>
              <a:t>04.04.2018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E51BDC-B54F-406F-A820-CAB2579A477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86ECD5-48A9-463B-8790-C77CA8656209}" type="datetimeFigureOut">
              <a:rPr lang="ru-RU" smtClean="0"/>
              <a:pPr/>
              <a:t>04.04.2018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E51BDC-B54F-406F-A820-CAB2579A477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86ECD5-48A9-463B-8790-C77CA8656209}" type="datetimeFigureOut">
              <a:rPr lang="ru-RU" smtClean="0"/>
              <a:pPr/>
              <a:t>04.04.2018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E51BDC-B54F-406F-A820-CAB2579A477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86ECD5-48A9-463B-8790-C77CA8656209}" type="datetimeFigureOut">
              <a:rPr lang="ru-RU" smtClean="0"/>
              <a:pPr/>
              <a:t>04.04.2018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E51BDC-B54F-406F-A820-CAB2579A477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86ECD5-48A9-463B-8790-C77CA8656209}" type="datetimeFigureOut">
              <a:rPr lang="ru-RU" smtClean="0"/>
              <a:pPr/>
              <a:t>04.04.2018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E51BDC-B54F-406F-A820-CAB2579A477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86ECD5-48A9-463B-8790-C77CA8656209}" type="datetimeFigureOut">
              <a:rPr lang="ru-RU" smtClean="0"/>
              <a:pPr/>
              <a:t>04.04.2018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E51BDC-B54F-406F-A820-CAB2579A477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1296DD-DEC0-46E8-BA99-D64ED72F881F}" type="datetimeFigureOut">
              <a:rPr lang="ru-RU" smtClean="0"/>
              <a:pPr/>
              <a:t>04.04.2018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53B3E3-F201-4DB5-B15B-4A37EB2A37B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86ECD5-48A9-463B-8790-C77CA8656209}" type="datetimeFigureOut">
              <a:rPr lang="ru-RU" smtClean="0"/>
              <a:pPr/>
              <a:t>04.04.2018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E51BDC-B54F-406F-A820-CAB2579A477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86ECD5-48A9-463B-8790-C77CA8656209}" type="datetimeFigureOut">
              <a:rPr lang="ru-RU" smtClean="0"/>
              <a:pPr/>
              <a:t>04.04.2018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E51BDC-B54F-406F-A820-CAB2579A477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86ECD5-48A9-463B-8790-C77CA8656209}" type="datetimeFigureOut">
              <a:rPr lang="ru-RU" smtClean="0"/>
              <a:pPr/>
              <a:t>04.04.2018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E51BDC-B54F-406F-A820-CAB2579A477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86ECD5-48A9-463B-8790-C77CA8656209}" type="datetimeFigureOut">
              <a:rPr lang="ru-RU" smtClean="0"/>
              <a:pPr/>
              <a:t>04.04.2018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E51BDC-B54F-406F-A820-CAB2579A477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Рисунок 6"/>
          <p:cNvSpPr>
            <a:spLocks noGrp="1"/>
          </p:cNvSpPr>
          <p:nvPr>
            <p:ph type="pic" sz="quarter" idx="13"/>
          </p:nvPr>
        </p:nvSpPr>
        <p:spPr>
          <a:xfrm>
            <a:off x="3995738" y="2852738"/>
            <a:ext cx="914400" cy="914400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1026" name="Picture 2" descr="C:\Users\Лена\Desktop\армия\army-01.jp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332656"/>
            <a:ext cx="8496944" cy="6246133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1296DD-DEC0-46E8-BA99-D64ED72F881F}" type="datetimeFigureOut">
              <a:rPr lang="ru-RU" smtClean="0"/>
              <a:pPr/>
              <a:t>04.04.2018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53B3E3-F201-4DB5-B15B-4A37EB2A37B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1296DD-DEC0-46E8-BA99-D64ED72F881F}" type="datetimeFigureOut">
              <a:rPr lang="ru-RU" smtClean="0"/>
              <a:pPr/>
              <a:t>04.04.2018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53B3E3-F201-4DB5-B15B-4A37EB2A37B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1296DD-DEC0-46E8-BA99-D64ED72F881F}" type="datetimeFigureOut">
              <a:rPr lang="ru-RU" smtClean="0"/>
              <a:pPr/>
              <a:t>04.04.2018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53B3E3-F201-4DB5-B15B-4A37EB2A37B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1296DD-DEC0-46E8-BA99-D64ED72F881F}" type="datetimeFigureOut">
              <a:rPr lang="ru-RU" smtClean="0"/>
              <a:pPr/>
              <a:t>04.04.2018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53B3E3-F201-4DB5-B15B-4A37EB2A37B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1296DD-DEC0-46E8-BA99-D64ED72F881F}" type="datetimeFigureOut">
              <a:rPr lang="ru-RU" smtClean="0"/>
              <a:pPr/>
              <a:t>04.04.2018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53B3E3-F201-4DB5-B15B-4A37EB2A37B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1296DD-DEC0-46E8-BA99-D64ED72F881F}" type="datetimeFigureOut">
              <a:rPr lang="ru-RU" smtClean="0"/>
              <a:pPr/>
              <a:t>04.04.2018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53B3E3-F201-4DB5-B15B-4A37EB2A37B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1296DD-DEC0-46E8-BA99-D64ED72F881F}" type="datetimeFigureOut">
              <a:rPr lang="ru-RU" smtClean="0"/>
              <a:pPr/>
              <a:t>04.04.2018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53B3E3-F201-4DB5-B15B-4A37EB2A37B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1296DD-DEC0-46E8-BA99-D64ED72F881F}" type="datetimeFigureOut">
              <a:rPr lang="ru-RU" smtClean="0"/>
              <a:pPr/>
              <a:t>04.04.2018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53B3E3-F201-4DB5-B15B-4A37EB2A37B5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86ECD5-48A9-463B-8790-C77CA8656209}" type="datetimeFigureOut">
              <a:rPr lang="ru-RU" smtClean="0"/>
              <a:pPr/>
              <a:t>04.04.2018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EE51BDC-B54F-406F-A820-CAB2579A4774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7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2" Type="http://schemas.openxmlformats.org/officeDocument/2006/relationships/slideLayout" Target="../slideLayouts/slideLayout1.xml"/><Relationship Id="rId1" Type="http://schemas.openxmlformats.org/officeDocument/2006/relationships/audio" Target="file:///C:\Users\&#1051;&#1077;&#1085;&#1072;\Desktop\&#1052;&#1059;&#1047;&#1067;&#1050;&#1040;%20&#1057;&#1045;&#1050;&#1056;&#1045;&#1058;\2%20&#1087;&#1086;&#1083;&#1077;&#1090;%20&#1074;&#1086;&#1079;&#1076;&#1091;&#1096;&#1085;&#1086;&#1075;&#1086;%20&#1079;&#1084;&#1077;&#1103;.mp3" TargetMode="External"/><Relationship Id="rId5" Type="http://schemas.openxmlformats.org/officeDocument/2006/relationships/image" Target="../media/image24.png"/><Relationship Id="rId4" Type="http://schemas.openxmlformats.org/officeDocument/2006/relationships/image" Target="../media/image23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2" Type="http://schemas.openxmlformats.org/officeDocument/2006/relationships/slideLayout" Target="../slideLayouts/slideLayout1.xml"/><Relationship Id="rId1" Type="http://schemas.openxmlformats.org/officeDocument/2006/relationships/audio" Target="file:///C:\Users\&#1051;&#1077;&#1085;&#1072;\Desktop\&#1052;&#1059;&#1047;&#1067;&#1050;&#1040;%20&#1057;&#1045;&#1050;&#1056;&#1045;&#1058;\3%20&#1055;&#1054;&#1051;&#1045;&#1058;%20&#1055;&#1058;%20&#8212;%20&#1082;&#1086;&#1087;&#1080;&#1103;.mp3" TargetMode="External"/><Relationship Id="rId5" Type="http://schemas.openxmlformats.org/officeDocument/2006/relationships/image" Target="../media/image26.png"/><Relationship Id="rId4" Type="http://schemas.openxmlformats.org/officeDocument/2006/relationships/image" Target="../media/image25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4.xml"/><Relationship Id="rId2" Type="http://schemas.openxmlformats.org/officeDocument/2006/relationships/slideLayout" Target="../slideLayouts/slideLayout1.xml"/><Relationship Id="rId1" Type="http://schemas.openxmlformats.org/officeDocument/2006/relationships/audio" Target="file:///C:\Users\&#1051;&#1077;&#1085;&#1072;\Desktop\....mp3" TargetMode="External"/><Relationship Id="rId5" Type="http://schemas.openxmlformats.org/officeDocument/2006/relationships/image" Target="../media/image34.png"/><Relationship Id="rId4" Type="http://schemas.openxmlformats.org/officeDocument/2006/relationships/image" Target="../media/image33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5.xml"/><Relationship Id="rId2" Type="http://schemas.openxmlformats.org/officeDocument/2006/relationships/slideLayout" Target="../slideLayouts/slideLayout1.xml"/><Relationship Id="rId1" Type="http://schemas.openxmlformats.org/officeDocument/2006/relationships/audio" Target="file:///C:\Users\&#1051;&#1077;&#1085;&#1072;\Desktop\&#1052;&#1059;&#1047;&#1067;&#1050;&#1040;%20&#1057;&#1045;&#1050;&#1056;&#1045;&#1058;\7%20&#1044;&#1045;&#1056;&#1045;&#1042;&#1054;%20&#1042;&#1080;&#1074;&#1072;&#1083;&#1100;&#1076;&#1080;.mp3" TargetMode="External"/><Relationship Id="rId5" Type="http://schemas.openxmlformats.org/officeDocument/2006/relationships/image" Target="../media/image36.png"/><Relationship Id="rId4" Type="http://schemas.openxmlformats.org/officeDocument/2006/relationships/image" Target="../media/image35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6.xml"/><Relationship Id="rId2" Type="http://schemas.openxmlformats.org/officeDocument/2006/relationships/slideLayout" Target="../slideLayouts/slideLayout1.xml"/><Relationship Id="rId1" Type="http://schemas.openxmlformats.org/officeDocument/2006/relationships/audio" Target="file:///C:\Users\&#1051;&#1077;&#1085;&#1072;\Desktop\&#1052;&#1059;&#1047;&#1067;&#1050;&#1040;%20&#1057;&#1045;&#1050;&#1056;&#1045;&#1058;\8%20&#1042;&#1077;&#1090;&#1086;&#1095;&#1082;&#1072;.mp3" TargetMode="External"/><Relationship Id="rId5" Type="http://schemas.openxmlformats.org/officeDocument/2006/relationships/image" Target="../media/image38.png"/><Relationship Id="rId4" Type="http://schemas.openxmlformats.org/officeDocument/2006/relationships/image" Target="../media/image37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7.xml"/><Relationship Id="rId2" Type="http://schemas.openxmlformats.org/officeDocument/2006/relationships/slideLayout" Target="../slideLayouts/slideLayout1.xml"/><Relationship Id="rId1" Type="http://schemas.openxmlformats.org/officeDocument/2006/relationships/audio" Target="file:///C:\Users\&#1051;&#1077;&#1085;&#1072;\Desktop\9%20_Muzyka_lisy_(iPleer.fm).mp3" TargetMode="External"/><Relationship Id="rId5" Type="http://schemas.openxmlformats.org/officeDocument/2006/relationships/image" Target="../media/image24.png"/><Relationship Id="rId4" Type="http://schemas.openxmlformats.org/officeDocument/2006/relationships/image" Target="../media/image39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9.xml"/><Relationship Id="rId2" Type="http://schemas.openxmlformats.org/officeDocument/2006/relationships/slideLayout" Target="../slideLayouts/slideLayout1.xml"/><Relationship Id="rId1" Type="http://schemas.openxmlformats.org/officeDocument/2006/relationships/audio" Target="file:///C:\Users\&#1051;&#1077;&#1085;&#1072;\Desktop\&#1052;&#1059;&#1047;&#1067;&#1050;&#1040;%20&#1057;&#1045;&#1050;&#1056;&#1045;&#1058;\10%20&#1062;&#1072;&#1087;&#1083;&#1103;%20&#1048;&#1085;&#1089;&#1090;&#1088;&#1091;&#1084;&#1084;&#1091;&#1079;&#1099;&#1082;&#1072;%20-%20&#1082;&#1086;&#1088;&#1086;&#1083;&#1077;&#1074;&#1089;&#1082;&#1072;&#1103;%20&#1084;&#1091;&#1079;&#1099;&#1082;&#1072;.mp3" TargetMode="External"/><Relationship Id="rId5" Type="http://schemas.openxmlformats.org/officeDocument/2006/relationships/image" Target="../media/image24.png"/><Relationship Id="rId4" Type="http://schemas.openxmlformats.org/officeDocument/2006/relationships/image" Target="../media/image41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file:///C:\Users\&#1051;&#1077;&#1085;&#1072;\Desktop\&#1052;&#1059;&#1047;&#1067;&#1050;&#1040;%20&#1057;&#1045;&#1050;&#1056;&#1045;&#1058;\11%20&#1056;&#1067;&#1041;&#1050;&#1048;.mp3" TargetMode="External"/><Relationship Id="rId1" Type="http://schemas.openxmlformats.org/officeDocument/2006/relationships/audio" Target="file:///C:\Users\&#1051;&#1077;&#1085;&#1072;\Desktop\!!!&#1057;&#1050;&#1040;&#1047;&#1050;&#1040;!!!\&#1052;&#1059;&#1047;&#1067;&#1050;&#1040;\12%20&#1056;&#1099;&#1073;&#1082;&#1072;%20&#1057;&#1077;&#1085;&#1057;&#1072;&#1085;&#1089;%20&#1040;&#1082;&#1074;&#1072;&#1088;&#1080;&#1091;&#1084;.mp3" TargetMode="External"/><Relationship Id="rId6" Type="http://schemas.openxmlformats.org/officeDocument/2006/relationships/image" Target="../media/image24.png"/><Relationship Id="rId5" Type="http://schemas.openxmlformats.org/officeDocument/2006/relationships/image" Target="../media/image42.jpeg"/><Relationship Id="rId4" Type="http://schemas.openxmlformats.org/officeDocument/2006/relationships/notesSlide" Target="../notesSlides/notesSlide30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1.xml"/><Relationship Id="rId2" Type="http://schemas.openxmlformats.org/officeDocument/2006/relationships/slideLayout" Target="../slideLayouts/slideLayout1.xml"/><Relationship Id="rId1" Type="http://schemas.openxmlformats.org/officeDocument/2006/relationships/audio" Target="file:///C:\Users\&#1051;&#1077;&#1085;&#1072;\Desktop\&#1052;&#1059;&#1047;&#1067;&#1050;&#1040;%20&#1057;&#1045;&#1050;&#1056;&#1045;&#1058;\12%20&#1042;&#1045;&#1044;&#1056;&#1054;%20&#1056;&#1067;&#1041;&#1067;.mp3" TargetMode="External"/><Relationship Id="rId5" Type="http://schemas.openxmlformats.org/officeDocument/2006/relationships/image" Target="../media/image26.png"/><Relationship Id="rId4" Type="http://schemas.openxmlformats.org/officeDocument/2006/relationships/image" Target="../media/image43.jpe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2.xml"/><Relationship Id="rId2" Type="http://schemas.openxmlformats.org/officeDocument/2006/relationships/slideLayout" Target="../slideLayouts/slideLayout1.xml"/><Relationship Id="rId1" Type="http://schemas.openxmlformats.org/officeDocument/2006/relationships/audio" Target="file:///C:\Users\&#1051;&#1077;&#1085;&#1072;\Desktop\&#1052;&#1059;&#1047;&#1067;&#1050;&#1040;%20&#1057;&#1045;&#1050;&#1056;&#1045;&#1058;\13%20&#1047;&#1040;&#1050;&#1040;&#1058;.mp3" TargetMode="External"/><Relationship Id="rId5" Type="http://schemas.openxmlformats.org/officeDocument/2006/relationships/image" Target="../media/image38.png"/><Relationship Id="rId4" Type="http://schemas.openxmlformats.org/officeDocument/2006/relationships/image" Target="../media/image44.jpe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4.xml"/><Relationship Id="rId2" Type="http://schemas.openxmlformats.org/officeDocument/2006/relationships/slideLayout" Target="../slideLayouts/slideLayout1.xml"/><Relationship Id="rId1" Type="http://schemas.openxmlformats.org/officeDocument/2006/relationships/audio" Target="file:///C:\Users\&#1051;&#1077;&#1085;&#1072;\Desktop\&#1052;&#1059;&#1047;&#1067;&#1050;&#1040;%20&#1057;&#1045;&#1050;&#1056;&#1045;&#1058;\14%20&#1048;&#1043;&#1056;&#1040;%20&#1089;&#1080;&#1084;&#1092;&#1086;&#1085;&#1080;&#1103;%2040%20&#1041;&#1040;&#1061;.mp3" TargetMode="External"/><Relationship Id="rId5" Type="http://schemas.openxmlformats.org/officeDocument/2006/relationships/image" Target="../media/image24.png"/><Relationship Id="rId4" Type="http://schemas.openxmlformats.org/officeDocument/2006/relationships/image" Target="../media/image46.jpe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5.xml"/><Relationship Id="rId2" Type="http://schemas.openxmlformats.org/officeDocument/2006/relationships/slideLayout" Target="../slideLayouts/slideLayout1.xml"/><Relationship Id="rId1" Type="http://schemas.openxmlformats.org/officeDocument/2006/relationships/audio" Target="file:///C:\Users\&#1051;&#1077;&#1085;&#1072;\Desktop\&#1082;&#1083;&#1072;&#1089;&#1089;&#1080;&#1082;&#1072;.mp3" TargetMode="External"/><Relationship Id="rId6" Type="http://schemas.openxmlformats.org/officeDocument/2006/relationships/image" Target="../media/image48.png"/><Relationship Id="rId5" Type="http://schemas.openxmlformats.org/officeDocument/2006/relationships/image" Target="../media/image47.jpeg"/><Relationship Id="rId4" Type="http://schemas.openxmlformats.org/officeDocument/2006/relationships/image" Target="../media/image5.jpe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slideLayout" Target="../slideLayouts/slideLayout1.xml"/><Relationship Id="rId1" Type="http://schemas.openxmlformats.org/officeDocument/2006/relationships/audio" Target="file:///C:\Users\&#1051;&#1077;&#1085;&#1072;\Downloads\Muzyka_dlya_bala_-_Fanfary_(iPleer.fm).mp3" TargetMode="External"/><Relationship Id="rId4" Type="http://schemas.openxmlformats.org/officeDocument/2006/relationships/image" Target="../media/image4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88641"/>
            <a:ext cx="7772400" cy="936103"/>
          </a:xfrm>
        </p:spPr>
        <p:txBody>
          <a:bodyPr/>
          <a:lstStyle/>
          <a:p>
            <a:r>
              <a:rPr lang="ru-RU" smtClean="0"/>
              <a:t>Секреты здоровья</a:t>
            </a:r>
            <a:endParaRPr lang="ru-RU" dirty="0"/>
          </a:p>
        </p:txBody>
      </p:sp>
      <p:pic>
        <p:nvPicPr>
          <p:cNvPr id="40962" name="Picture 2" descr="https://i1.wallbox.ru/wallpapers/main/201241/nastroeniya-940965a44a6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1196752"/>
            <a:ext cx="8460432" cy="528777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Прямоугольник 6"/>
          <p:cNvSpPr/>
          <p:nvPr/>
        </p:nvSpPr>
        <p:spPr>
          <a:xfrm>
            <a:off x="6300192" y="5691157"/>
            <a:ext cx="223224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Выполнила п.д.о.</a:t>
            </a:r>
          </a:p>
          <a:p>
            <a:r>
              <a:rPr lang="ru-RU" dirty="0" err="1" smtClean="0">
                <a:solidFill>
                  <a:schemeClr val="bg1"/>
                </a:solidFill>
              </a:rPr>
              <a:t>Вяльчина</a:t>
            </a:r>
            <a:r>
              <a:rPr lang="ru-RU" dirty="0" smtClean="0">
                <a:solidFill>
                  <a:schemeClr val="bg1"/>
                </a:solidFill>
              </a:rPr>
              <a:t> И.В.</a:t>
            </a:r>
            <a:endParaRPr lang="ru-RU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advTm="4000"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pinnacleconverting.com/wp-content/uploads/2012/12/iStock_000008393401XSmall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560" y="1484784"/>
            <a:ext cx="1262328" cy="125144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Прямоугольник 3"/>
          <p:cNvSpPr/>
          <p:nvPr/>
        </p:nvSpPr>
        <p:spPr>
          <a:xfrm>
            <a:off x="179512" y="476672"/>
            <a:ext cx="871296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   Секрет № 4</a:t>
            </a:r>
          </a:p>
        </p:txBody>
      </p:sp>
      <p:pic>
        <p:nvPicPr>
          <p:cNvPr id="5" name="Picture 2" descr="https://pinnacleconverting.com/wp-content/uploads/2012/12/iStock_000008393401XSmall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452320" y="1412776"/>
            <a:ext cx="1262328" cy="125144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5540" name="Picture 4" descr="http://bm.img.com.ua/berlin/storage/orig/9/f4/120b8ed9772d44d6c6b1dad001084f49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60031" y="3212976"/>
            <a:ext cx="3996413" cy="26650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5542" name="Picture 6" descr="http://usznvao.mos.ru/upload/medialibrary/d80/ch_tatltv_-_tb_tb_tp-tb_tv_-2017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67544" y="3284984"/>
            <a:ext cx="3888432" cy="25935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TextBox 7"/>
          <p:cNvSpPr txBox="1"/>
          <p:nvPr/>
        </p:nvSpPr>
        <p:spPr>
          <a:xfrm>
            <a:off x="2987824" y="1772816"/>
            <a:ext cx="33843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dirty="0" smtClean="0"/>
              <a:t>Что выбрать ?</a:t>
            </a:r>
            <a:endParaRPr lang="ru-RU" sz="3600" dirty="0"/>
          </a:p>
        </p:txBody>
      </p:sp>
    </p:spTree>
  </p:cSld>
  <p:clrMapOvr>
    <a:masterClrMapping/>
  </p:clrMapOvr>
  <p:transition spd="slow" advTm="4328">
    <p:dissolv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AutoShape 2" descr="http://belostokskaya.morpeh.ru/files/2012/03/bp41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80900" name="AutoShape 4" descr="http://belostokskaya.morpeh.ru/files/2012/03/bp41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5" name="Picture 2" descr="http://www.32dent.ru/upload/medialibrary/caf/lechenie-pulpita-u-detey-_1_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76056" y="2780928"/>
            <a:ext cx="3816424" cy="38164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6" descr="http://usznvao.mos.ru/upload/medialibrary/d80/ch_tatltv_-_tb_tb_tp-tb_tv_-2017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5536" y="404664"/>
            <a:ext cx="3888432" cy="25935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TextBox 6"/>
          <p:cNvSpPr txBox="1"/>
          <p:nvPr/>
        </p:nvSpPr>
        <p:spPr>
          <a:xfrm>
            <a:off x="827584" y="4077072"/>
            <a:ext cx="261611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6000" dirty="0" smtClean="0"/>
              <a:t>В путь!</a:t>
            </a:r>
            <a:endParaRPr lang="ru-RU" sz="6000" dirty="0"/>
          </a:p>
        </p:txBody>
      </p:sp>
    </p:spTree>
  </p:cSld>
  <p:clrMapOvr>
    <a:masterClrMapping/>
  </p:clrMapOvr>
  <p:transition spd="slow" advTm="4188">
    <p:dissolv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AutoShape 2" descr="http://belostokskaya.morpeh.ru/files/2012/03/bp41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80900" name="AutoShape 4" descr="http://belostokskaya.morpeh.ru/files/2012/03/bp41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242" name="Picture 2" descr="https://ye.ua/images/news/Davayte_kachkam_shkaralupu_yayec_dlya_formuvannya_oporno_ruhovoyi_sistemi_136368792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4696" y="431032"/>
            <a:ext cx="8221760" cy="61663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advTm="4188">
    <p:wipe dir="d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turkey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1043608" y="282575"/>
            <a:ext cx="6768752" cy="62706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advTm="4141">
    <p:wipe dir="d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5511512_larg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5955" y="548680"/>
            <a:ext cx="8677392" cy="57854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advTm="4235">
    <p:wipe dir="d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s://klopik.com/uploads/posts/2017-10/1506875335_i-1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260648"/>
            <a:ext cx="8244408" cy="634433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advTm="4172">
    <p:wipe dir="d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https://fkite.ru/katalog/kite/zmey-start/kraski-mira_3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3528" y="404664"/>
            <a:ext cx="8532440" cy="60486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2 полет воздушного змея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 cstate="print"/>
          <a:stretch>
            <a:fillRect/>
          </a:stretch>
        </p:blipFill>
        <p:spPr>
          <a:xfrm>
            <a:off x="8839200" y="332656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3985">
    <p:wipe dir="d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98059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https://s.poembook.ru/theme/a1/e8/7d/1262a93dae2cbaf06e1d52346f4bb5cfedcf7711.jpe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1520" y="332656"/>
            <a:ext cx="8553831" cy="61926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3 ПОЛЕТ ПТ — копия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 cstate="print"/>
          <a:stretch>
            <a:fillRect/>
          </a:stretch>
        </p:blipFill>
        <p:spPr>
          <a:xfrm>
            <a:off x="8676456" y="260648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4110">
    <p:wipe dir="d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14418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http://i84.fastpic.ru/big/2016/1125/73/82f23e88425afd4e72ba8765ecf6f073.pn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476672"/>
            <a:ext cx="8712967" cy="61206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advTm="4079">
    <p:wipe dir="d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 descr="http://www.happygypsy.ru/wp-content/uploads/2015/10/%D0%BB%D0%B0%D0%BF%D1%83%D1%85-%D1%86%D0%B2%D0%B5%D1%82%D1%8B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260648"/>
            <a:ext cx="8352928" cy="62646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advTm="4032">
    <p:wipe dir="d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ginily.info/wp-content/uploads/2016/08/little-boy-haircuts-1-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91680" y="476672"/>
            <a:ext cx="6056784" cy="60567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advTm="4328">
    <p:wipe dir="d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2" name="Picture 4" descr="https://users.posobie.info/album_mod/upload/4ed0c81b7e98e0c70e9d4effca33b3c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548680"/>
            <a:ext cx="8640959" cy="57606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advTm="4187">
    <p:wipe dir="d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 descr="http://bigpicture.ru/wp-content/uploads/2012/03/41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8073" y="692696"/>
            <a:ext cx="8630173" cy="57606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advTm="4281">
    <p:wipe dir="d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 descr="https://img.tourister.ru/files/3/1/6/5/0/8/6/clones/870_580_fixedwidth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692696"/>
            <a:ext cx="8610786" cy="57405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advTm="4063">
    <p:wipe dir="d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AutoShape 2" descr="http://flashnord.com:443/html/sites/default/files/styles/780x450/public/uploads/main/kmo_116644_00011_1_t218_200633.jpg?itok=etYMtGN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8674" name="Picture 2" descr="https://walldeco.ua/img/gallery/12/thumbs/thumb_l_196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3" y="681496"/>
            <a:ext cx="8784976" cy="585079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advTm="4063">
    <p:wipe dir="d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https://avatars.mds.yandex.net/get-marketpic/363663/market_aXc7Gl8upv5ZogF-b7KUJg/900x1200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9512" y="332656"/>
            <a:ext cx="8784976" cy="61926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...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 cstate="print"/>
          <a:stretch>
            <a:fillRect/>
          </a:stretch>
        </p:blipFill>
        <p:spPr>
          <a:xfrm>
            <a:off x="8388424" y="332656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4015">
    <p:wipe dir="d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23476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AutoShape 2" descr="http://flashnord.com:443/html/sites/default/files/styles/780x450/public/uploads/main/kmo_116644_00011_1_t218_200633.jpg?itok=etYMtGN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4" name="Рисунок 3" descr="https://w-dog.ru/wallpapers/11/7/469133400489141/zelnoe-derevo-listva-vetki-stvol-priroda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3528" y="476672"/>
            <a:ext cx="8424935" cy="60486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7 ДЕРЕВО Вивальди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 cstate="print"/>
          <a:stretch>
            <a:fillRect/>
          </a:stretch>
        </p:blipFill>
        <p:spPr>
          <a:xfrm>
            <a:off x="8604448" y="260648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4031">
    <p:wipe dir="d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83724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woman-project.com/uploads/1373922000/a5f788367a77a6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9552" y="442442"/>
            <a:ext cx="8280920" cy="621069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8 Веточка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 cstate="print"/>
          <a:stretch>
            <a:fillRect/>
          </a:stretch>
        </p:blipFill>
        <p:spPr>
          <a:xfrm>
            <a:off x="8676456" y="332656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4109">
    <p:wipe dir="d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92632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AutoShape 2" descr="http://flashnord.com:443/html/sites/default/files/styles/780x450/public/uploads/main/kmo_116644_00011_1_t218_200633.jpg?itok=etYMtGN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6626" name="Picture 2" descr="https://s1.1zoom.ru/big3/398/Foxes_520349_2048x136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5940" y="692696"/>
            <a:ext cx="8493946" cy="56612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9 _Muzyka_lisy_(iPleer.fm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 cstate="print"/>
          <a:stretch>
            <a:fillRect/>
          </a:stretch>
        </p:blipFill>
        <p:spPr>
          <a:xfrm>
            <a:off x="8604448" y="18864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4031">
    <p:wipe dir="d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7286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267744" y="476672"/>
            <a:ext cx="460851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dirty="0" smtClean="0"/>
              <a:t>Секрет № 5</a:t>
            </a:r>
          </a:p>
          <a:p>
            <a:pPr algn="ctr"/>
            <a:r>
              <a:rPr lang="ru-RU" sz="3600" dirty="0" smtClean="0"/>
              <a:t> Важно помнить о …</a:t>
            </a:r>
            <a:endParaRPr lang="ru-RU" sz="3600" dirty="0"/>
          </a:p>
        </p:txBody>
      </p:sp>
      <p:pic>
        <p:nvPicPr>
          <p:cNvPr id="62466" name="Picture 2" descr="http://abonent.city/images/znak_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43808" y="2276872"/>
            <a:ext cx="3627784" cy="36277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 advTm="4328">
    <p:dissolve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http://aikido-mariel.ru/misc/i/gallery/21029/1115978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87624" y="144016"/>
            <a:ext cx="6552728" cy="655272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10 Цапля Инструммузыка - королевская музыка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 cstate="print"/>
          <a:stretch>
            <a:fillRect/>
          </a:stretch>
        </p:blipFill>
        <p:spPr>
          <a:xfrm>
            <a:off x="8604448" y="260648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4141">
    <p:wipe dir="d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9823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2" descr="https://images.photodoska.ru/21-08-16/3cc8e8c12b0a47ddf93197119fa95c35.jpe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3" y="404663"/>
            <a:ext cx="8316076" cy="623705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advTm="4328">
    <p:wipe dir="d"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http://on-desktop.com/wps/Nature___Rivers_and_lakes_Fish_in_clear_water_of_the_lake_083620_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51520" y="476672"/>
            <a:ext cx="8640959" cy="60486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12 Рыбка СенСанс Аквариум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6" cstate="print"/>
          <a:stretch>
            <a:fillRect/>
          </a:stretch>
        </p:blipFill>
        <p:spPr>
          <a:xfrm>
            <a:off x="8676456" y="332656"/>
            <a:ext cx="304800" cy="304800"/>
          </a:xfrm>
          <a:prstGeom prst="rect">
            <a:avLst/>
          </a:prstGeom>
        </p:spPr>
      </p:pic>
      <p:pic>
        <p:nvPicPr>
          <p:cNvPr id="6" name="11 РЫБКИ.mp3">
            <a:hlinkClick r:id="" action="ppaction://media"/>
          </p:cNvPr>
          <p:cNvPicPr>
            <a:picLocks noRot="1" noChangeAspect="1"/>
          </p:cNvPicPr>
          <p:nvPr>
            <a:audioFile r:link="rId2"/>
          </p:nvPr>
        </p:nvPicPr>
        <p:blipFill>
          <a:blip r:embed="rId6" cstate="print"/>
          <a:stretch>
            <a:fillRect/>
          </a:stretch>
        </p:blipFill>
        <p:spPr>
          <a:xfrm>
            <a:off x="8676456" y="630932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4203">
    <p:wipe dir="d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1430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276856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>
                <p:cTn id="1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http://album.foto.ru/photos/or/486273/3061846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3529" y="404664"/>
            <a:ext cx="8424936" cy="61926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12 ВЕДРО РЫБЫ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 cstate="print"/>
          <a:stretch>
            <a:fillRect/>
          </a:stretch>
        </p:blipFill>
        <p:spPr>
          <a:xfrm>
            <a:off x="8604448" y="332656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4109">
    <p:wipe dir="d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98052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https://www.look.com.ua/large/201310/78815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3528" y="548680"/>
            <a:ext cx="8568951" cy="60486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13 ЗАКАТ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 cstate="print"/>
          <a:stretch>
            <a:fillRect/>
          </a:stretch>
        </p:blipFill>
        <p:spPr>
          <a:xfrm>
            <a:off x="8676456" y="332656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3875">
    <p:wipe dir="d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15844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https://www.wallpaperup.com/uploads/wallpapers/2015/10/15/819590/e2bb3726375b69a3c500df0c627645c5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260648"/>
            <a:ext cx="8496944" cy="633670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advTm="4140">
    <p:wipe dir="d"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http://www.vh1.in/wp-content/uploads/2017/10/1e463a532026fbfe2fefe0d78473bd87_ls_xl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3528" y="332656"/>
            <a:ext cx="8568951" cy="62646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14 ИГРА симфония 40 БАХ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 cstate="print"/>
          <a:stretch>
            <a:fillRect/>
          </a:stretch>
        </p:blipFill>
        <p:spPr>
          <a:xfrm>
            <a:off x="8676456" y="332656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4094">
    <p:wipe dir="d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83445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s://pinnacleconverting.com/wp-content/uploads/2012/12/iStock_000008393401XSmall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3568" y="476672"/>
            <a:ext cx="1525316" cy="15121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TextBox 2"/>
          <p:cNvSpPr txBox="1"/>
          <p:nvPr/>
        </p:nvSpPr>
        <p:spPr>
          <a:xfrm>
            <a:off x="539553" y="908720"/>
            <a:ext cx="806489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dirty="0" smtClean="0"/>
              <a:t>Секрет № 6</a:t>
            </a:r>
          </a:p>
        </p:txBody>
      </p:sp>
      <p:pic>
        <p:nvPicPr>
          <p:cNvPr id="4" name="Picture 2" descr="http://ksamata.ru/wp-content/uploads/2017/02/o-SLEEPING-facebook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39552" y="2348880"/>
            <a:ext cx="8244408" cy="412220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классика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6" cstate="print"/>
          <a:stretch>
            <a:fillRect/>
          </a:stretch>
        </p:blipFill>
        <p:spPr>
          <a:xfrm>
            <a:off x="8604448" y="332656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spd="slow" advTm="4125">
    <p:dissolv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89003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http://www.32dent.ru/upload/medialibrary/caf/lechenie-pulpita-u-detey-_1_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95736" y="1340768"/>
            <a:ext cx="4608512" cy="46085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TextBox 2"/>
          <p:cNvSpPr txBox="1"/>
          <p:nvPr/>
        </p:nvSpPr>
        <p:spPr>
          <a:xfrm>
            <a:off x="395537" y="260648"/>
            <a:ext cx="849694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dirty="0" smtClean="0"/>
              <a:t>Игра пройдена!</a:t>
            </a:r>
            <a:endParaRPr lang="ru-RU" sz="4000" dirty="0"/>
          </a:p>
        </p:txBody>
      </p:sp>
      <p:pic>
        <p:nvPicPr>
          <p:cNvPr id="5" name="Muzyka_dlya_bala_-_Fanfary_(iPleer.fm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8604448" y="404664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spd="slow" advTm="3876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3874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pinnacleconverting.com/wp-content/uploads/2012/12/iStock_000008393401XSmall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39752" y="2492896"/>
            <a:ext cx="4032448" cy="392692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TextBox 2"/>
          <p:cNvSpPr txBox="1"/>
          <p:nvPr/>
        </p:nvSpPr>
        <p:spPr>
          <a:xfrm>
            <a:off x="251520" y="332656"/>
            <a:ext cx="864096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Секрет № 1 </a:t>
            </a:r>
          </a:p>
          <a:p>
            <a:pPr algn="ctr"/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С 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чего должно начинаться утро у Вити, если он хочет быть здоровым?</a:t>
            </a:r>
            <a:endParaRPr lang="ru-RU" sz="3600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 advTm="4328">
    <p:dissolv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medvoice.ru/wp-content/uploads/2016/05/574722358586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3968" y="2276872"/>
            <a:ext cx="4428491" cy="295232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TextBox 2"/>
          <p:cNvSpPr txBox="1"/>
          <p:nvPr/>
        </p:nvSpPr>
        <p:spPr>
          <a:xfrm>
            <a:off x="4644008" y="764704"/>
            <a:ext cx="42484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Личная гигиена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4818" name="Picture 2" descr="https://stargrup-ds18satka.educhel.ru/uploads/9000/30911/section/589604/mal_chik-1.jpg?1512290167179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1560" y="1772816"/>
            <a:ext cx="3244186" cy="401153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TextBox 4"/>
          <p:cNvSpPr txBox="1"/>
          <p:nvPr/>
        </p:nvSpPr>
        <p:spPr>
          <a:xfrm>
            <a:off x="323528" y="692697"/>
            <a:ext cx="36724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Зарядка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advTm="4328">
    <p:wipe dir="d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pinnacleconverting.com/wp-content/uploads/2012/12/iStock_000008393401XSmall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83768" y="2564904"/>
            <a:ext cx="3960440" cy="392630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Прямоугольник 3"/>
          <p:cNvSpPr/>
          <p:nvPr/>
        </p:nvSpPr>
        <p:spPr>
          <a:xfrm>
            <a:off x="467544" y="620689"/>
            <a:ext cx="8136904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Секрет № 2</a:t>
            </a:r>
          </a:p>
          <a:p>
            <a:pPr algn="ctr"/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Как 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должен питаться Витя, </a:t>
            </a:r>
            <a:endParaRPr lang="ru-RU" sz="36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чтобы 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быть здоровым?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 advTm="4328">
    <p:dissolv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56" name="Picture 12" descr="http://roxelly.com/wp-content/uploads/Krupy-i-ih-tsennost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3645024"/>
            <a:ext cx="4248472" cy="284401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1758" name="Picture 14" descr="http://nudemushroom.com/wp-content/uploads/2016/12/Fruits-And-Vegetables-1080x192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0" y="3645024"/>
            <a:ext cx="4352484" cy="273630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1760" name="Picture 16" descr="https://ru.toluna.com/dpolls_images/2016/11/27/91ec63fb-02e4-452b-97e5-57ab9b3a67d7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51520" y="332656"/>
            <a:ext cx="4320480" cy="27402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1746" name="Picture 2" descr="http://izvestiaur.ru/upload/iblock/6b4/cts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860032" y="476672"/>
            <a:ext cx="3766210" cy="277022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advTm="3890">
    <p:wipe dir="d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pinnacleconverting.com/wp-content/uploads/2012/12/iStock_000008393401XSmall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11760" y="1988840"/>
            <a:ext cx="4574696" cy="453526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Прямоугольник 3"/>
          <p:cNvSpPr/>
          <p:nvPr/>
        </p:nvSpPr>
        <p:spPr>
          <a:xfrm>
            <a:off x="179512" y="476672"/>
            <a:ext cx="871296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Секрет № 3</a:t>
            </a:r>
          </a:p>
          <a:p>
            <a:pPr algn="ctr"/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Что такое гигиена быта?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 advTm="4328">
    <p:dissolv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journal.avers3.com/wp-content/uploads/2017/03/Kak-otmyt-sledy-ot-skotcha-s-plastika-i-okon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19" y="476672"/>
            <a:ext cx="4102453" cy="273630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2770" name="Picture 2" descr="http://houzbuzz.com/wp-content/uploads/2016/06/trucuri-pentru-spalatul-vaselor-dish-washing-tips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3528" y="3379081"/>
            <a:ext cx="3888432" cy="295909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2772" name="Picture 4" descr="http://vdvbezheck.ru/pic/news/148334857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478428" y="3443058"/>
            <a:ext cx="4270036" cy="286626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2774" name="Picture 6" descr="https://www.brilliantgroup.ru/assets/app-new/img/blog/v2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644008" y="476672"/>
            <a:ext cx="4068768" cy="273630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advTm="4328">
    <p:wipe dir="d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Специальное оформление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10623</TotalTime>
  <Words>1046</Words>
  <Application>Microsoft Office PowerPoint</Application>
  <PresentationFormat>Экран (4:3)</PresentationFormat>
  <Paragraphs>102</Paragraphs>
  <Slides>36</Slides>
  <Notes>35</Notes>
  <HiddenSlides>0</HiddenSlides>
  <MMClips>14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36</vt:i4>
      </vt:variant>
    </vt:vector>
  </HeadingPairs>
  <TitlesOfParts>
    <vt:vector size="38" baseType="lpstr">
      <vt:lpstr>Тема Office</vt:lpstr>
      <vt:lpstr>Специальное оформление</vt:lpstr>
      <vt:lpstr>Секреты здоровья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  <vt:lpstr>Слайд 30</vt:lpstr>
      <vt:lpstr>Слайд 31</vt:lpstr>
      <vt:lpstr>Слайд 32</vt:lpstr>
      <vt:lpstr>Слайд 33</vt:lpstr>
      <vt:lpstr>Слайд 34</vt:lpstr>
      <vt:lpstr>Слайд 35</vt:lpstr>
      <vt:lpstr>Слайд 36</vt:lpstr>
    </vt:vector>
  </TitlesOfParts>
  <Company>Grizli777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Российская Армия</dc:title>
  <dc:creator>Лена</dc:creator>
  <cp:lastModifiedBy>Лена</cp:lastModifiedBy>
  <cp:revision>70</cp:revision>
  <dcterms:created xsi:type="dcterms:W3CDTF">2018-02-12T13:14:44Z</dcterms:created>
  <dcterms:modified xsi:type="dcterms:W3CDTF">2018-04-04T03:13:39Z</dcterms:modified>
</cp:coreProperties>
</file>