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9" r:id="rId13"/>
    <p:sldId id="272" r:id="rId14"/>
    <p:sldId id="273" r:id="rId15"/>
    <p:sldId id="274" r:id="rId16"/>
    <p:sldId id="275" r:id="rId17"/>
    <p:sldId id="276" r:id="rId18"/>
    <p:sldId id="280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5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1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5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4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6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6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1E85-BDAE-41A1-A213-DC9F449B401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DA5A-A8C7-4A80-A9C2-18DC37DBD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slide" Target="slide1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slide" Target="slide18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2.jpg"/><Relationship Id="rId16" Type="http://schemas.openxmlformats.org/officeDocument/2006/relationships/slide" Target="slide16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image" Target="../media/image4.png"/><Relationship Id="rId19" Type="http://schemas.openxmlformats.org/officeDocument/2006/relationships/slide" Target="slide20.xml"/><Relationship Id="rId4" Type="http://schemas.openxmlformats.org/officeDocument/2006/relationships/image" Target="../media/image3.jpg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760" y="3055716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220" y="4142840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шланг для тушения пожаров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7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Водопровод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Брандспойт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Поливалка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84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Распылитель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9760" y="277202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делать в первую очередь, если загорелся электроприбор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320" y="1637134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Залить водой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8320" y="225865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Накрыть одеялом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60" y="164358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Обесточить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6640" y="227284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Залить пеной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68580" y="44692"/>
            <a:ext cx="1752600" cy="1547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81091" y="3802284"/>
            <a:ext cx="1382326" cy="1635910"/>
          </a:xfrm>
          <a:prstGeom prst="rect">
            <a:avLst/>
          </a:prstGeom>
        </p:spPr>
      </p:pic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10652760" y="3116145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254645" y="3933228"/>
            <a:ext cx="11805313" cy="29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2155" y="948328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8718" y="4343558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должен проехать первым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7083" y="545389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083" y="614546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5389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160" y="61523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2,4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0435" r="3663" b="2419"/>
          <a:stretch/>
        </p:blipFill>
        <p:spPr>
          <a:xfrm>
            <a:off x="1028075" y="54651"/>
            <a:ext cx="5290838" cy="4002238"/>
          </a:xfrm>
          <a:prstGeom prst="rect">
            <a:avLst/>
          </a:prstGeom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6774180" y="2239122"/>
            <a:ext cx="1752600" cy="1547750"/>
          </a:xfrm>
          <a:prstGeom prst="rect">
            <a:avLst/>
          </a:prstGeom>
        </p:spPr>
      </p:pic>
      <p:sp>
        <p:nvSpPr>
          <p:cNvPr id="14" name="Стрелка влево 13">
            <a:hlinkClick r:id="rId7" action="ppaction://hlinksldjump"/>
          </p:cNvPr>
          <p:cNvSpPr/>
          <p:nvPr/>
        </p:nvSpPr>
        <p:spPr>
          <a:xfrm>
            <a:off x="10972800" y="3069084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820004" y="4233172"/>
            <a:ext cx="10692338" cy="2679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5662" y="698575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760" y="4490927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кто соблюдает правила дорожного движения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9762" y="564346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6960" y="619631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3,4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639784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5, 1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0556" y="616785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2,4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4221" r="3832" b="6224"/>
          <a:stretch/>
        </p:blipFill>
        <p:spPr>
          <a:xfrm>
            <a:off x="1287780" y="-66032"/>
            <a:ext cx="5494020" cy="42992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8486272" y="2048600"/>
            <a:ext cx="1694047" cy="2004815"/>
          </a:xfrm>
          <a:prstGeom prst="rect">
            <a:avLst/>
          </a:prstGeom>
        </p:spPr>
      </p:pic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10972800" y="3258911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760" y="3055716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4037119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первую медицинскую помощь нужно оказать при кровотечении из носа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2120" y="5260741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Запрокинуть голову наверх, приложить холодное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2120" y="6043217"/>
            <a:ext cx="393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Наклонить голову вперед, приложить холод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37503"/>
            <a:ext cx="406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Лечь, заткнуть нос платком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84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Бегать и орать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320" y="1679567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Наложить тугую повязку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8320" y="2289454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Попытаться вправить кость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9480" y="1459719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Наложить шину, остановить кровотечение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9480" y="2180130"/>
            <a:ext cx="417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Создать неподвижность костей в области перелома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51541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первое необходимо сделать при открытом переломе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114300" y="12476"/>
            <a:ext cx="1752600" cy="1547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04891" y="3802284"/>
            <a:ext cx="1382326" cy="1635910"/>
          </a:xfrm>
          <a:prstGeom prst="rect">
            <a:avLst/>
          </a:prstGeom>
        </p:spPr>
      </p:pic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10934700" y="3101711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60960" y="3748841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680" y="2991420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760" y="4141163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один дома и в дверь звонят: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320" y="5379942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Подойти и открыть дверь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40" y="604557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Спросить кто и открыть дверь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1380" y="5256831"/>
            <a:ext cx="451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Притвориться что тебя нет дома и не открывать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84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Стучать с другой стороны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320" y="1643588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Спускайтесь вниз в подвал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8320" y="225865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Бегите к соседу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60" y="164358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Встать в дверной проём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6640" y="227284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Забиться в угол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7920" y="300078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 здании почувствовали толчки(землетрясение), то: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327660" y="3256"/>
            <a:ext cx="1752600" cy="1547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78834" y="3748841"/>
            <a:ext cx="1382326" cy="1635910"/>
          </a:xfrm>
          <a:prstGeom prst="rect">
            <a:avLst/>
          </a:prstGeom>
        </p:spPr>
      </p:pic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10927080" y="3099810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-1524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680" y="2991420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220" y="4142840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половин в квадрате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7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160" y="604557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Много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320" y="164358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a+2ab+b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9770" y="2291962"/>
            <a:ext cx="5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ab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60" y="164358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a+b</a:t>
            </a:r>
            <a:r>
              <a:rPr lang="en-US" sz="2400" dirty="0" smtClean="0">
                <a:solidFill>
                  <a:schemeClr val="bg1"/>
                </a:solidFill>
              </a:rPr>
              <a:t>) x (</a:t>
            </a:r>
            <a:r>
              <a:rPr lang="en-US" sz="2400" dirty="0" err="1" smtClean="0">
                <a:solidFill>
                  <a:schemeClr val="bg1"/>
                </a:solidFill>
              </a:rPr>
              <a:t>a+b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0860" y="47249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суммы  двух выражений равен 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7440" y="35434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440" y="2194843"/>
            <a:ext cx="27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040" y="227573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- a -b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4240" y="2291962"/>
            <a:ext cx="335280" cy="47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1880" y="224101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160" y="2350053"/>
            <a:ext cx="112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+ 2ab +b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2520" y="2224490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504825" y="47919"/>
            <a:ext cx="1752600" cy="1547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64019" y="3801101"/>
            <a:ext cx="1361723" cy="1611527"/>
          </a:xfrm>
          <a:prstGeom prst="rect">
            <a:avLst/>
          </a:prstGeom>
        </p:spPr>
      </p:pic>
      <p:sp>
        <p:nvSpPr>
          <p:cNvPr id="24" name="Стрелка влево 23">
            <a:hlinkClick r:id="rId6" action="ppaction://hlinksldjump"/>
          </p:cNvPr>
          <p:cNvSpPr/>
          <p:nvPr/>
        </p:nvSpPr>
        <p:spPr>
          <a:xfrm>
            <a:off x="10972800" y="3137833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680" y="2991420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7940" y="28578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Первое число 12, второе в три раза меньше 12 , а третье в четыре раза больше, чем второе. Вычислите сумму этих трех чисел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280" y="2243752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60" y="164358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6640" y="227284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3680" y="4172579"/>
            <a:ext cx="65532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596640" y="4108438"/>
            <a:ext cx="609600" cy="69449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34840" y="4203773"/>
            <a:ext cx="1097280" cy="580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5715000" y="4096133"/>
            <a:ext cx="762000" cy="704784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59880" y="4221797"/>
            <a:ext cx="65532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498080" y="4114890"/>
            <a:ext cx="609600" cy="69449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290560" y="4233834"/>
            <a:ext cx="156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…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96440" y="6098043"/>
            <a:ext cx="876300" cy="4149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1965960" y="5261611"/>
            <a:ext cx="670560" cy="61381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498080" y="6045571"/>
            <a:ext cx="655320" cy="467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559040" y="5261612"/>
            <a:ext cx="548640" cy="58868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67840" y="1643976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46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407670" y="48113"/>
            <a:ext cx="1752600" cy="1547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86454" y="3781861"/>
            <a:ext cx="1344226" cy="1590820"/>
          </a:xfrm>
          <a:prstGeom prst="rect">
            <a:avLst/>
          </a:prstGeom>
        </p:spPr>
      </p:pic>
      <p:sp>
        <p:nvSpPr>
          <p:cNvPr id="29" name="Стрелка влево 28">
            <a:hlinkClick r:id="rId6" action="ppaction://hlinksldjump"/>
          </p:cNvPr>
          <p:cNvSpPr/>
          <p:nvPr/>
        </p:nvSpPr>
        <p:spPr>
          <a:xfrm>
            <a:off x="10866120" y="3139399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0080" y="452915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940" y="4022909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движется со скоростью 50 км/ч, в какую сторону едет автобус?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84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Москва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Санкт -Петербург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Стоит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84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Екатеринбург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182"/>
            <a:ext cx="7376160" cy="3700374"/>
          </a:xfrm>
          <a:prstGeom prst="rect">
            <a:avLst/>
          </a:prstGeom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9174480" y="1720257"/>
            <a:ext cx="1752600" cy="1547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9480" y="3034411"/>
            <a:ext cx="87180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9680" y="441869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7840" y="4179749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кошка спряталась?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84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84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6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43461"/>
            <a:ext cx="9071610" cy="37402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9628574" y="1438690"/>
            <a:ext cx="1344226" cy="1590820"/>
          </a:xfrm>
          <a:prstGeom prst="rect">
            <a:avLst/>
          </a:prstGeom>
        </p:spPr>
      </p:pic>
      <p:sp>
        <p:nvSpPr>
          <p:cNvPr id="15" name="Стрелка влево 14">
            <a:hlinkClick r:id="rId6" action="ppaction://hlinksldjump"/>
          </p:cNvPr>
          <p:cNvSpPr/>
          <p:nvPr/>
        </p:nvSpPr>
        <p:spPr>
          <a:xfrm>
            <a:off x="11079480" y="3021704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748841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680" y="2991420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7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 кг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6056102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 кг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16 кг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84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10 кг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137160" y="3745"/>
            <a:ext cx="1752600" cy="1547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341347" y="3802284"/>
            <a:ext cx="1344226" cy="1590820"/>
          </a:xfrm>
          <a:prstGeom prst="rect">
            <a:avLst/>
          </a:prstGeom>
        </p:spPr>
      </p:pic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10972800" y="3139399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89760" y="4082371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собака стоит на двух лапах она весит 8 кг, сколько она будет весить, если встанет на 4 лапы?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9760" y="300566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пять чисел по такому правилу: первое -18, второе – 10, каждое следующее равно разности двух предыдущих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1680" y="1679158"/>
            <a:ext cx="240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28 – 24 – 18 -10- 5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9760" y="2226927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18 -10 – 8- 6-2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5680" y="1621867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18 -10-8-2-6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9960" y="2304874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18-10-8-4-2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6" t="81306" r="8022" b="13729"/>
          <a:stretch/>
        </p:blipFill>
        <p:spPr>
          <a:xfrm>
            <a:off x="4354830" y="5736797"/>
            <a:ext cx="3535680" cy="472440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6" t="85298" r="8022" b="7803"/>
          <a:stretch/>
        </p:blipFill>
        <p:spPr>
          <a:xfrm>
            <a:off x="4309110" y="6201617"/>
            <a:ext cx="3581400" cy="656383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6" t="76500" r="8022" b="18855"/>
          <a:stretch/>
        </p:blipFill>
        <p:spPr>
          <a:xfrm>
            <a:off x="4354830" y="5294837"/>
            <a:ext cx="3550920" cy="441960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6" t="72015" r="8023" b="23340"/>
          <a:stretch/>
        </p:blipFill>
        <p:spPr>
          <a:xfrm>
            <a:off x="4331970" y="4867054"/>
            <a:ext cx="3573780" cy="441960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67850" r="8022" b="27505"/>
          <a:stretch/>
        </p:blipFill>
        <p:spPr>
          <a:xfrm>
            <a:off x="4331970" y="4435461"/>
            <a:ext cx="3573780" cy="441960"/>
          </a:xfrm>
          <a:prstGeom prst="rect">
            <a:avLst/>
          </a:prstGeom>
        </p:spPr>
      </p:pic>
      <p:pic>
        <p:nvPicPr>
          <p:cNvPr id="3" name="Рисунок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/>
          <a:srcRect l="1491" t="58914" b="34711"/>
          <a:stretch/>
        </p:blipFill>
        <p:spPr>
          <a:xfrm>
            <a:off x="4347210" y="4008741"/>
            <a:ext cx="3543300" cy="426720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6" t="58708" r="8022" b="36646"/>
          <a:stretch/>
        </p:blipFill>
        <p:spPr>
          <a:xfrm>
            <a:off x="4331970" y="3579053"/>
            <a:ext cx="3558540" cy="441961"/>
          </a:xfrm>
          <a:prstGeom prst="rect">
            <a:avLst/>
          </a:prstGeom>
        </p:spPr>
      </p:pic>
      <p:pic>
        <p:nvPicPr>
          <p:cNvPr id="11" name="Рисунок 1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7" t="54394" r="8021" b="40640"/>
          <a:stretch/>
        </p:blipFill>
        <p:spPr>
          <a:xfrm>
            <a:off x="4331970" y="3139307"/>
            <a:ext cx="3558540" cy="472440"/>
          </a:xfrm>
          <a:prstGeom prst="rect">
            <a:avLst/>
          </a:prstGeom>
        </p:spPr>
      </p:pic>
      <p:pic>
        <p:nvPicPr>
          <p:cNvPr id="12" name="Рисунок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50226" r="8021" b="45289"/>
          <a:stretch/>
        </p:blipFill>
        <p:spPr>
          <a:xfrm>
            <a:off x="4354830" y="2742313"/>
            <a:ext cx="3573780" cy="426721"/>
          </a:xfrm>
          <a:prstGeom prst="rect">
            <a:avLst/>
          </a:prstGeom>
        </p:spPr>
      </p:pic>
      <p:pic>
        <p:nvPicPr>
          <p:cNvPr id="13" name="Рисунок 1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1" t="45255" r="8022" b="49139"/>
          <a:stretch/>
        </p:blipFill>
        <p:spPr>
          <a:xfrm>
            <a:off x="4319588" y="2208912"/>
            <a:ext cx="3560444" cy="533401"/>
          </a:xfrm>
          <a:prstGeom prst="rect">
            <a:avLst/>
          </a:prstGeom>
        </p:spPr>
      </p:pic>
      <p:pic>
        <p:nvPicPr>
          <p:cNvPr id="14" name="Рисунок 13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6" t="41260" r="8022" b="54095"/>
          <a:stretch/>
        </p:blipFill>
        <p:spPr>
          <a:xfrm>
            <a:off x="4298632" y="1798186"/>
            <a:ext cx="3566160" cy="441960"/>
          </a:xfrm>
          <a:prstGeom prst="rect">
            <a:avLst/>
          </a:prstGeom>
        </p:spPr>
      </p:pic>
      <p:pic>
        <p:nvPicPr>
          <p:cNvPr id="15" name="Рисунок 14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4" t="36295" r="8022" b="58580"/>
          <a:stretch/>
        </p:blipFill>
        <p:spPr>
          <a:xfrm>
            <a:off x="4298632" y="1310972"/>
            <a:ext cx="3553776" cy="487680"/>
          </a:xfrm>
          <a:prstGeom prst="rect">
            <a:avLst/>
          </a:prstGeom>
        </p:spPr>
      </p:pic>
      <p:pic>
        <p:nvPicPr>
          <p:cNvPr id="16" name="Рисунок 15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4" t="32315" r="8023" b="63200"/>
          <a:stretch/>
        </p:blipFill>
        <p:spPr>
          <a:xfrm>
            <a:off x="4313872" y="914498"/>
            <a:ext cx="3538536" cy="426721"/>
          </a:xfrm>
          <a:prstGeom prst="rect">
            <a:avLst/>
          </a:prstGeom>
        </p:spPr>
      </p:pic>
      <p:pic>
        <p:nvPicPr>
          <p:cNvPr id="17" name="Рисунок 1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6" t="27722" r="8022" b="67313"/>
          <a:stretch/>
        </p:blipFill>
        <p:spPr>
          <a:xfrm>
            <a:off x="4293868" y="472771"/>
            <a:ext cx="3558540" cy="472440"/>
          </a:xfrm>
          <a:prstGeom prst="rect">
            <a:avLst/>
          </a:prstGeom>
        </p:spPr>
      </p:pic>
      <p:pic>
        <p:nvPicPr>
          <p:cNvPr id="18" name="Рисунок 17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6" t="21868" r="8022" b="72034"/>
          <a:stretch/>
        </p:blipFill>
        <p:spPr>
          <a:xfrm>
            <a:off x="4293868" y="-45805"/>
            <a:ext cx="3550920" cy="580185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9418320" y="5348177"/>
            <a:ext cx="2133600" cy="1249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601200" y="5788351"/>
            <a:ext cx="153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hlinkClick r:id="rId20" action="ppaction://hlinksldjump"/>
              </a:rPr>
              <a:t>Подсказки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29799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680" y="2948405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220" y="4142840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Дима забил 2 гола, а Алеша забил Диме 3 гола, сколько всего голов было забито в игре?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7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1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84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320" y="1637134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8320" y="225865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Ё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60" y="164358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6160" y="2302885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266700" y="44692"/>
            <a:ext cx="1752600" cy="1547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86454" y="3781861"/>
            <a:ext cx="1344226" cy="1590820"/>
          </a:xfrm>
          <a:prstGeom prst="rect">
            <a:avLst/>
          </a:prstGeom>
        </p:spPr>
      </p:pic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10805160" y="3115314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1220" y="264678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букву надо добавить, чтобы продолжить последовательность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А, Б, В, Г, Д, _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426720" y="5212080"/>
            <a:ext cx="1508760" cy="1249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949691"/>
            <a:ext cx="12161212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3240" y="4146426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небу летели: воробей, стрекоза, ласточка и шмель. Сколько птиц всего летело по небу?</a:t>
            </a:r>
          </a:p>
          <a:p>
            <a:endParaRPr lang="ru-RU" sz="2000" b="1" dirty="0"/>
          </a:p>
          <a:p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95680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3240" y="5473691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240" y="6141750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3480" y="5493992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7760" y="6217921"/>
            <a:ext cx="7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6960" y="518548"/>
            <a:ext cx="798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буквы в алфавитном порядке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4520" y="1780666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 Д И О П Р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4520" y="2413782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 Д И РПО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9040" y="1780665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 И Д О Р П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9040" y="2413782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 Д И О П Р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1520" y="3135987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297180" y="95680"/>
            <a:ext cx="1752600" cy="1547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840457" y="3828739"/>
            <a:ext cx="1382326" cy="1635910"/>
          </a:xfrm>
          <a:prstGeom prst="rect">
            <a:avLst/>
          </a:prstGeom>
        </p:spPr>
      </p:pic>
      <p:sp>
        <p:nvSpPr>
          <p:cNvPr id="11" name="Стрелка влево 10">
            <a:hlinkClick r:id="rId6" action="ppaction://hlinksldjump"/>
          </p:cNvPr>
          <p:cNvSpPr/>
          <p:nvPr/>
        </p:nvSpPr>
        <p:spPr>
          <a:xfrm>
            <a:off x="10957560" y="3236858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0320" y="458052"/>
            <a:ext cx="833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выводит птенцов зимой?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0" y="168526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синица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0700" y="2296893"/>
            <a:ext cx="22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воробей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8560" y="1609747"/>
            <a:ext cx="22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клест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60" y="2245742"/>
            <a:ext cx="22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снегирь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6480" y="425196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питается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0700" y="5413726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мухи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4980" y="6102221"/>
            <a:ext cx="22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Она спит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60" y="5401865"/>
            <a:ext cx="22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тина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6160" y="6102904"/>
            <a:ext cx="22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комары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079085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297180" y="95680"/>
            <a:ext cx="1752600" cy="1547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97180" y="3764999"/>
            <a:ext cx="1382326" cy="1635910"/>
          </a:xfrm>
          <a:prstGeom prst="rect">
            <a:avLst/>
          </a:prstGeom>
        </p:spPr>
      </p:pic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10896600" y="3151881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46405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880" y="4054692"/>
            <a:ext cx="833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сети, как рыбак,  готовит, а рыбы никогда не ловит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8360" y="5346710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Скорпион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8360" y="5961370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1880" y="534671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жук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8560" y="599820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052103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6880" y="248795"/>
            <a:ext cx="833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жидкость без цвета, запаха и вкуса, она входит в состав живых веществ, есть в почве и в воздухе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6880" y="1604282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6880" y="2267272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Нектар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4720" y="1629291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1880" y="2285765"/>
            <a:ext cx="224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0" y="48781"/>
            <a:ext cx="1752600" cy="1547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185137" y="3802284"/>
            <a:ext cx="1382326" cy="1635910"/>
          </a:xfrm>
          <a:prstGeom prst="rect">
            <a:avLst/>
          </a:prstGeom>
        </p:spPr>
      </p:pic>
      <p:sp>
        <p:nvSpPr>
          <p:cNvPr id="21" name="Стрелка влево 20">
            <a:hlinkClick r:id="rId6" action="ppaction://hlinksldjump"/>
          </p:cNvPr>
          <p:cNvSpPr/>
          <p:nvPr/>
        </p:nvSpPr>
        <p:spPr>
          <a:xfrm>
            <a:off x="10746457" y="3138517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0560" y="3055716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2640" y="313922"/>
            <a:ext cx="809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наука о взаимодействии живых организмов и их сообществ между собой и со средой, в которой они обитают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2337971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Этнология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44040" y="2337971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Экология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1645283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44040" y="1720210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Геология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2640" y="4079694"/>
            <a:ext cx="809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называние предметов по уменьшению их размеров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481266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5522494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Куст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6163663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6161657"/>
            <a:ext cx="31394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Трава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160020" y="54080"/>
            <a:ext cx="1752600" cy="1547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94074" y="3802284"/>
            <a:ext cx="1382326" cy="1635910"/>
          </a:xfrm>
          <a:prstGeom prst="rect">
            <a:avLst/>
          </a:prstGeom>
        </p:spPr>
      </p:pic>
      <p:sp>
        <p:nvSpPr>
          <p:cNvPr id="17" name="Стрелка влево 16">
            <a:hlinkClick r:id="rId6" action="ppaction://hlinksldjump"/>
          </p:cNvPr>
          <p:cNvSpPr/>
          <p:nvPr/>
        </p:nvSpPr>
        <p:spPr>
          <a:xfrm>
            <a:off x="10530840" y="3119122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979046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1520" y="3055716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240" y="4079694"/>
            <a:ext cx="915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этой книги выявление исчезающих видов организмов и тех, кто нуждается в специальных мерах защиты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593080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-раскраска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6152359"/>
            <a:ext cx="416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рекордов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Гинесса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553409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6213914"/>
            <a:ext cx="458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Экзотическая энциклопедия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219945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материк считается самым большим в мире заповедником, на его территории запрещена любая деятельность человека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1611231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220855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9480" y="1611231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5680" y="227088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91440" y="0"/>
            <a:ext cx="1752600" cy="15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268957" y="3979046"/>
            <a:ext cx="1382326" cy="1635910"/>
          </a:xfrm>
          <a:prstGeom prst="rect">
            <a:avLst/>
          </a:prstGeom>
        </p:spPr>
      </p:pic>
      <p:sp>
        <p:nvSpPr>
          <p:cNvPr id="23" name="Стрелка влево 22">
            <a:hlinkClick r:id="rId6" action="ppaction://hlinksldjump"/>
          </p:cNvPr>
          <p:cNvSpPr/>
          <p:nvPr/>
        </p:nvSpPr>
        <p:spPr>
          <a:xfrm>
            <a:off x="10698480" y="3203695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0"/>
            <a:ext cx="12192000" cy="30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54889" r="1625" b="1111"/>
          <a:stretch/>
        </p:blipFill>
        <p:spPr>
          <a:xfrm>
            <a:off x="0" y="3802284"/>
            <a:ext cx="12192000" cy="3055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760" y="3055716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220" y="253739"/>
            <a:ext cx="992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«стальные стрекозы»,  которые используют при тушении пожаров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1220" y="4142840"/>
            <a:ext cx="99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для тушения пожара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7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Спички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9760" y="6045571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Огнетушитель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160" y="541262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Противогаз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6160" y="6059888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Бензин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610344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Самолет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9760" y="2258650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Пароплан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60" y="1610343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Вентилятор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6160" y="2220767"/>
            <a:ext cx="359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Вертолет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445" r="20445" b="33889"/>
          <a:stretch/>
        </p:blipFill>
        <p:spPr>
          <a:xfrm>
            <a:off x="137160" y="31297"/>
            <a:ext cx="1752600" cy="1547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6923" r="56125" b="1227"/>
          <a:stretch/>
        </p:blipFill>
        <p:spPr>
          <a:xfrm>
            <a:off x="370274" y="3776718"/>
            <a:ext cx="1382326" cy="1635910"/>
          </a:xfrm>
          <a:prstGeom prst="rect">
            <a:avLst/>
          </a:prstGeom>
        </p:spPr>
      </p:pic>
      <p:sp>
        <p:nvSpPr>
          <p:cNvPr id="20" name="Стрелка влево 19">
            <a:hlinkClick r:id="rId6" action="ppaction://hlinksldjump"/>
          </p:cNvPr>
          <p:cNvSpPr/>
          <p:nvPr/>
        </p:nvSpPr>
        <p:spPr>
          <a:xfrm>
            <a:off x="10652760" y="3125258"/>
            <a:ext cx="853440" cy="6273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605</Words>
  <Application>Microsoft Office PowerPoint</Application>
  <PresentationFormat>Широкоэкранный</PresentationFormat>
  <Paragraphs>170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</dc:creator>
  <cp:lastModifiedBy>user-1</cp:lastModifiedBy>
  <cp:revision>25</cp:revision>
  <dcterms:created xsi:type="dcterms:W3CDTF">2017-12-06T10:24:11Z</dcterms:created>
  <dcterms:modified xsi:type="dcterms:W3CDTF">2017-12-08T11:22:26Z</dcterms:modified>
</cp:coreProperties>
</file>