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1" r:id="rId4"/>
    <p:sldId id="264" r:id="rId5"/>
    <p:sldId id="265" r:id="rId6"/>
    <p:sldId id="266" r:id="rId7"/>
    <p:sldId id="267" r:id="rId8"/>
    <p:sldId id="270" r:id="rId9"/>
    <p:sldId id="268" r:id="rId10"/>
    <p:sldId id="269" r:id="rId11"/>
    <p:sldId id="271" r:id="rId12"/>
    <p:sldId id="274" r:id="rId13"/>
    <p:sldId id="272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926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riabir.ru/wp-content/uploads/2017/08/stock_vector___russian_flag__rossiyskie_flagi_v_vektornom_formate_608242.jpeg"/>
          <p:cNvPicPr>
            <a:picLocks noChangeAspect="1" noChangeArrowheads="1"/>
          </p:cNvPicPr>
          <p:nvPr/>
        </p:nvPicPr>
        <p:blipFill>
          <a:blip r:embed="rId2" cstate="print"/>
          <a:srcRect r="57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1916832"/>
            <a:ext cx="8136904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Патриотическое воспитание детей дошкольного возраста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260648"/>
            <a:ext cx="813690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Опыт работы воспитателя 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МБОУ «ЦО № 37» Лобачевой Л.А. </a:t>
            </a:r>
          </a:p>
          <a:p>
            <a:endParaRPr lang="ru-RU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3707904" y="5589240"/>
            <a:ext cx="168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 ТУЛА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b2d/00021a84-55f7f8e1/2/hello_html_73c5851.jpg"/>
          <p:cNvPicPr>
            <a:picLocks noChangeAspect="1" noChangeArrowheads="1"/>
          </p:cNvPicPr>
          <p:nvPr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9752" y="404664"/>
            <a:ext cx="65231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Приобщение воспитанников к труду</a:t>
            </a:r>
            <a:endParaRPr lang="ru-RU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0789" t="6695" r="12357" b="6695"/>
          <a:stretch>
            <a:fillRect/>
          </a:stretch>
        </p:blipFill>
        <p:spPr bwMode="auto">
          <a:xfrm>
            <a:off x="2627784" y="1124744"/>
            <a:ext cx="2304256" cy="32917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14673" t="29482" r="24565" b="24748"/>
          <a:stretch>
            <a:fillRect/>
          </a:stretch>
        </p:blipFill>
        <p:spPr bwMode="auto">
          <a:xfrm>
            <a:off x="5292080" y="1268760"/>
            <a:ext cx="3416656" cy="2304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11415" t="18566" r="14272" b="23281"/>
          <a:stretch>
            <a:fillRect/>
          </a:stretch>
        </p:blipFill>
        <p:spPr bwMode="auto">
          <a:xfrm>
            <a:off x="5364088" y="4005064"/>
            <a:ext cx="3384376" cy="2408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4581128"/>
            <a:ext cx="2627784" cy="197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b2d/00021a84-55f7f8e1/2/hello_html_73c5851.jpg"/>
          <p:cNvPicPr>
            <a:picLocks noChangeAspect="1" noChangeArrowheads="1"/>
          </p:cNvPicPr>
          <p:nvPr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59832" y="332656"/>
            <a:ext cx="3253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Любовь к семье 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836712"/>
            <a:ext cx="4566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Мир начинается с семьи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4048" y="1556792"/>
            <a:ext cx="3884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Семья – поистине высокое творенье.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Она заслон надежный и причал.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Она дает призванье и рожденье.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Семья для всех – основа всех начал.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429000"/>
            <a:ext cx="2520280" cy="1890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852936"/>
            <a:ext cx="2724811" cy="2043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581128"/>
            <a:ext cx="2724161" cy="1961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4437112"/>
            <a:ext cx="2845492" cy="21328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1556792"/>
            <a:ext cx="2592288" cy="1948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b2d/00021a84-55f7f8e1/2/hello_html_73c5851.jpg"/>
          <p:cNvPicPr>
            <a:picLocks noChangeAspect="1" noChangeArrowheads="1"/>
          </p:cNvPicPr>
          <p:nvPr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83768" y="260648"/>
            <a:ext cx="6408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Любовь к стране и уважение </a:t>
            </a:r>
          </a:p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к воинам Российской Армии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2" descr="E:\DSC04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067944" y="2708920"/>
            <a:ext cx="3167348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Picture 3" descr="E:\DSC045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940152" y="4437112"/>
            <a:ext cx="2880320" cy="216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4" descr="E:\DSC045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27784" y="4437112"/>
            <a:ext cx="2880320" cy="2160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TextBox 6"/>
          <p:cNvSpPr txBox="1"/>
          <p:nvPr/>
        </p:nvSpPr>
        <p:spPr>
          <a:xfrm>
            <a:off x="2123728" y="1340768"/>
            <a:ext cx="66908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Разучивание гимна страны, символики, рассказы о Москве, и т. д.</a:t>
            </a:r>
          </a:p>
          <a:p>
            <a:r>
              <a:rPr lang="ru-RU" dirty="0" smtClean="0"/>
              <a:t>В преддверии празднования Дня Победы в ВОВ, мы пригласили </a:t>
            </a:r>
          </a:p>
          <a:p>
            <a:r>
              <a:rPr lang="ru-RU" dirty="0" smtClean="0"/>
              <a:t>военнослужащего, который рассказал детям о воинах РА, </a:t>
            </a:r>
          </a:p>
          <a:p>
            <a:r>
              <a:rPr lang="ru-RU" dirty="0" smtClean="0"/>
              <a:t>родах войск и ответил на все их интересующие вопросы.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b2d/00021a84-55f7f8e1/2/hello_html_73c5851.jpg"/>
          <p:cNvPicPr>
            <a:picLocks noChangeAspect="1" noChangeArrowheads="1"/>
          </p:cNvPicPr>
          <p:nvPr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19872" y="476672"/>
            <a:ext cx="4901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Любовь к родному городу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5816" y="1268760"/>
            <a:ext cx="5249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Проект «Моя малая родина»</a:t>
            </a:r>
            <a:endParaRPr lang="ru-RU" sz="32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060848"/>
            <a:ext cx="3168352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060848"/>
            <a:ext cx="3312368" cy="2484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4077072"/>
            <a:ext cx="3120347" cy="2340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b2d/00021a84-55f7f8e1/2/hello_html_73c5851.jpg"/>
          <p:cNvPicPr>
            <a:picLocks noChangeAspect="1" noChangeArrowheads="1"/>
          </p:cNvPicPr>
          <p:nvPr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535742"/>
            <a:ext cx="3096344" cy="232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043608" y="260648"/>
            <a:ext cx="746787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Создание предметно-пространственная </a:t>
            </a:r>
            <a:endParaRPr lang="ru-RU" sz="32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развивающая среда по теме опыта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12577" r="14655"/>
          <a:stretch>
            <a:fillRect/>
          </a:stretch>
        </p:blipFill>
        <p:spPr bwMode="auto">
          <a:xfrm>
            <a:off x="5045283" y="2204864"/>
            <a:ext cx="4098717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5680" t="4387" r="18766" b="33188"/>
          <a:stretch>
            <a:fillRect/>
          </a:stretch>
        </p:blipFill>
        <p:spPr bwMode="auto">
          <a:xfrm>
            <a:off x="251520" y="1412776"/>
            <a:ext cx="4670848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riabir.ru/wp-content/uploads/2017/08/stock_vector___russian_flag__rossiyskie_flagi_v_vektornom_formate_608242.jpeg"/>
          <p:cNvPicPr>
            <a:picLocks noChangeAspect="1" noChangeArrowheads="1"/>
          </p:cNvPicPr>
          <p:nvPr/>
        </p:nvPicPr>
        <p:blipFill>
          <a:blip r:embed="rId2" cstate="print"/>
          <a:srcRect r="57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1268760"/>
            <a:ext cx="81369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«Мы должны строить своё будущее на прочном фундаменте, и такой фундамент — это патриотизм.… Это уважение к своей истории и традициям, духовным ценностям наших народов, нашей тысячелетней культуре и уникальному опыту сосуществования сотен народов и языков на территории России».</a:t>
            </a:r>
          </a:p>
          <a:p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                                         В.В. Путин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ds03.infourok.ru/uploads/ex/0b2d/00021a84-55f7f8e1/2/hello_html_73c5851.jpg"/>
          <p:cNvPicPr>
            <a:picLocks noChangeAspect="1" noChangeArrowheads="1"/>
          </p:cNvPicPr>
          <p:nvPr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27784" y="692696"/>
            <a:ext cx="595840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АКТУАЛЬНОСТЬ: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 современных условиях, когда происходят глубочайшие изменения в жизни общества, одной из актуальных проблем является патриотическое воспитание подрастающего поколения. Быть патриотом – значит ощущать себя неотъемлемой частью Отечества. Это сложное чувство возникает еще в дошкольном детстве, когда закладываются основы ценностного отношения к окружающему миру, и формируется в ребёнке постепенно, в ходе воспитания любви к своим ближним, к детскому саду, к родным местам, родной стране, природе.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b2d/00021a84-55f7f8e1/2/hello_html_73c5851.jpg"/>
          <p:cNvPicPr>
            <a:picLocks noChangeAspect="1" noChangeArrowheads="1"/>
          </p:cNvPicPr>
          <p:nvPr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55776" y="692696"/>
            <a:ext cx="612068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 патриотического воспитания детей дошкольного возраста: </a:t>
            </a:r>
          </a:p>
          <a:p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посеять и взрастить в детской душе семена любви к родной природе, родному дому и семье, к истории и культуре города, созданной трудами родных и близких людей.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t="26056"/>
          <a:stretch>
            <a:fillRect/>
          </a:stretch>
        </p:blipFill>
        <p:spPr bwMode="auto">
          <a:xfrm>
            <a:off x="3707904" y="4077072"/>
            <a:ext cx="4104456" cy="2276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b2d/00021a84-55f7f8e1/2/hello_html_73c5851.jpg"/>
          <p:cNvPicPr>
            <a:picLocks noChangeAspect="1" noChangeArrowheads="1"/>
          </p:cNvPicPr>
          <p:nvPr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87216" y="0"/>
            <a:ext cx="7056784" cy="7355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Задачи:</a:t>
            </a: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       Образовательные: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   знакомить детей с символами государства (герб, флаг, гимн);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расширять представления о городах России;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знакомить с народным творчеством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расширять представления  о  родном городе, области ;</a:t>
            </a:r>
          </a:p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Развивающие: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развивать интерес к родной природе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развивать  чувства ответственности и гордости за достижения страны;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развивать интерес к национальным традициям и промыслам;</a:t>
            </a:r>
          </a:p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</a:rPr>
              <a:t>Воспитательные: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воспитывать у ребенка любовь и привязанность к своей семье, дому, детскому саду, улице, городу;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формировать бережное отношение к природе и всему живому;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воспитывать уважение к труду;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воспитывать чувства уважения и благодарности к подвигу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    соотечественников в годы ВОВ, к воинам Российской   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       Армии;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          формировать чувство уважения к другим народам, </a:t>
            </a:r>
          </a:p>
          <a:p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          их традициям</a:t>
            </a:r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b2d/00021a84-55f7f8e1/2/hello_html_73c5851.jpg"/>
          <p:cNvPicPr>
            <a:picLocks noChangeAspect="1" noChangeArrowheads="1"/>
          </p:cNvPicPr>
          <p:nvPr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663280" y="620688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ИСПОЛЬЗУЕМЫЕ МЕТОДЫ И ФОРМЫ РАБОТЫ: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1988840"/>
            <a:ext cx="64442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Беседы;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рассказы;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НОД;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игры;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чтение художественной литературы (русские народные сказки, пословицы, поговорки и т.д.);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рассматривание репродукций картин, слушание музыки;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проекты;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наблюдения;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участие в выставках и конкурсах; и т.д.</a:t>
            </a:r>
          </a:p>
          <a:p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b2d/00021a84-55f7f8e1/2/hello_html_73c5851.jpg"/>
          <p:cNvPicPr>
            <a:picLocks noChangeAspect="1" noChangeArrowheads="1"/>
          </p:cNvPicPr>
          <p:nvPr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1628800"/>
            <a:ext cx="7293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Одним из основных направлений патриотизма 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                     является любовь к природе.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3481" y="332656"/>
            <a:ext cx="68105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 Любовь к родной стране начинается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                   с любви к родной природе</a:t>
            </a:r>
          </a:p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                                         К.Г. Паустовский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39592" y="2420888"/>
            <a:ext cx="7204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Проект «Дикие животные наших лесов»</a:t>
            </a:r>
            <a:endParaRPr lang="ru-RU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924944"/>
            <a:ext cx="1475911" cy="1967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5013176"/>
            <a:ext cx="1824203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212976"/>
            <a:ext cx="1824203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9712" y="3140968"/>
            <a:ext cx="1440160" cy="19202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1" y="4869160"/>
            <a:ext cx="1824203" cy="1368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88024" y="4869666"/>
            <a:ext cx="1944216" cy="14615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91880" y="3196978"/>
            <a:ext cx="1872208" cy="14073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b2d/00021a84-55f7f8e1/2/hello_html_73c5851.jpg"/>
          <p:cNvPicPr>
            <a:picLocks noChangeAspect="1" noChangeArrowheads="1"/>
          </p:cNvPicPr>
          <p:nvPr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987824" y="404664"/>
            <a:ext cx="55091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Проект «Хлеб – всему голова»</a:t>
            </a:r>
            <a:endParaRPr lang="ru-RU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052736"/>
            <a:ext cx="2304256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24744"/>
            <a:ext cx="2256251" cy="1692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7736" y="1124744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2996952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869160"/>
            <a:ext cx="2304256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2996952"/>
            <a:ext cx="2399928" cy="1799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72200" y="4869160"/>
            <a:ext cx="2304256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3.infourok.ru/uploads/ex/0b2d/00021a84-55f7f8e1/2/hello_html_73c5851.jpg"/>
          <p:cNvPicPr>
            <a:picLocks noChangeAspect="1" noChangeArrowheads="1"/>
          </p:cNvPicPr>
          <p:nvPr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71800" y="260648"/>
            <a:ext cx="2685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/>
              <a:t>Наблюдения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14652" t="20155" r="14652" b="19273"/>
          <a:stretch>
            <a:fillRect/>
          </a:stretch>
        </p:blipFill>
        <p:spPr bwMode="auto">
          <a:xfrm>
            <a:off x="2231741" y="980728"/>
            <a:ext cx="3348371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8854" t="15278" r="16023" b="23170"/>
          <a:stretch>
            <a:fillRect/>
          </a:stretch>
        </p:blipFill>
        <p:spPr bwMode="auto">
          <a:xfrm>
            <a:off x="6012160" y="4509120"/>
            <a:ext cx="2448272" cy="2075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9305" t="21650" r="14001" b="19760"/>
          <a:stretch>
            <a:fillRect/>
          </a:stretch>
        </p:blipFill>
        <p:spPr bwMode="auto">
          <a:xfrm>
            <a:off x="5652120" y="332656"/>
            <a:ext cx="2880320" cy="18222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 l="1773" t="2443" r="1773" b="51333"/>
          <a:stretch>
            <a:fillRect/>
          </a:stretch>
        </p:blipFill>
        <p:spPr bwMode="auto">
          <a:xfrm>
            <a:off x="2339752" y="3933056"/>
            <a:ext cx="3312083" cy="23644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 l="13466" t="27765" r="23301" b="24589"/>
          <a:stretch>
            <a:fillRect/>
          </a:stretch>
        </p:blipFill>
        <p:spPr bwMode="auto">
          <a:xfrm>
            <a:off x="5364088" y="2276872"/>
            <a:ext cx="324036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2192</TotalTime>
  <Words>419</Words>
  <Application>Microsoft Office PowerPoint</Application>
  <PresentationFormat>Экран (4:3)</PresentationFormat>
  <Paragraphs>67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Костя</dc:creator>
  <cp:lastModifiedBy>Костя</cp:lastModifiedBy>
  <cp:revision>107</cp:revision>
  <dcterms:created xsi:type="dcterms:W3CDTF">2017-12-15T21:03:56Z</dcterms:created>
  <dcterms:modified xsi:type="dcterms:W3CDTF">2018-03-28T06:45:15Z</dcterms:modified>
</cp:coreProperties>
</file>