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6" r:id="rId7"/>
    <p:sldId id="264" r:id="rId8"/>
    <p:sldId id="265" r:id="rId9"/>
    <p:sldId id="262" r:id="rId10"/>
    <p:sldId id="260" r:id="rId11"/>
    <p:sldId id="26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>
      <p:cViewPr varScale="1">
        <p:scale>
          <a:sx n="87" d="100"/>
          <a:sy n="87" d="100"/>
        </p:scale>
        <p:origin x="-144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«Путешествие снежинки </a:t>
            </a:r>
            <a:r>
              <a:rPr lang="ru-RU" sz="48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зимнем лесу»</a:t>
            </a:r>
            <a:endParaRPr lang="ru-RU" sz="4800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5661248"/>
            <a:ext cx="3416424" cy="982960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Составила воспитатель </a:t>
            </a:r>
          </a:p>
          <a:p>
            <a:pPr algn="r"/>
            <a:r>
              <a:rPr lang="ru-RU" sz="2000" b="1" dirty="0" err="1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Урожаева</a:t>
            </a: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Юлия Алексеевна</a:t>
            </a:r>
            <a:endParaRPr lang="ru-RU" sz="2000" b="1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clipart-of-snow-on-the-groun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57593" y="-1539552"/>
            <a:ext cx="7956000" cy="27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785" y="476672"/>
            <a:ext cx="8496944" cy="5863336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же из себя представляет снег?</a:t>
            </a:r>
          </a:p>
          <a:p>
            <a:pPr algn="just"/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Снег — это не что иное, как замерзшая вода. Однако в таком случае, почему же он не похож на лед? Дело в том, что снежинки в действительности состоят из маленьких кристалликов льда, и поскольку свет отражающийся от их многочисленных граней, снежинки кажутся белыми, а не прозрачными. Снег образуется при замерзании водяного пара, содержащегося в атмосфере. Вначале появляются крошечные кристаллики, чистые и прозрачные. Следуя за воздушными течениями, они перемещаются в воздухе во всех направлениях. Постепенно, эти кристаллики «приклеиваются» друг к другу, пока их не наберется сотня или даже больше. Когда размеры смерзшихся льдинок оказываются достаточно большими, они начинают медленно опускаться к земле. Эти скопления льдинок мы и называем снежинками.</a:t>
            </a:r>
          </a:p>
        </p:txBody>
      </p:sp>
    </p:spTree>
    <p:extLst>
      <p:ext uri="{BB962C8B-B14F-4D97-AF65-F5344CB8AC3E}">
        <p14:creationId xmlns:p14="http://schemas.microsoft.com/office/powerpoint/2010/main" val="25139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60000" cy="36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sus\Pictures\Saved Pictures\Фото с моильного\20171229_081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"/>
          <a:stretch/>
        </p:blipFill>
        <p:spPr bwMode="auto">
          <a:xfrm>
            <a:off x="4572000" y="3256994"/>
            <a:ext cx="4427713" cy="35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54868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Играем со снежинками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0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Цель: Сформировать </a:t>
            </a:r>
            <a:r>
              <a:rPr lang="ru-RU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у детей</a:t>
            </a:r>
            <a:br>
              <a:rPr lang="ru-RU" sz="32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представление о снежинке.</a:t>
            </a:r>
            <a:endParaRPr lang="ru-RU" sz="3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3845024"/>
          </a:xfr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1. Обобщить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 углубить знания о зиме и зимних явлениях природы.</a:t>
            </a:r>
          </a:p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2. Развить мышление, внимание, наблюдательность.</a:t>
            </a:r>
          </a:p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3. Воспитать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любовь к природе и окружающему нас миру.</a:t>
            </a:r>
          </a:p>
        </p:txBody>
      </p:sp>
    </p:spTree>
    <p:extLst>
      <p:ext uri="{BB962C8B-B14F-4D97-AF65-F5344CB8AC3E}">
        <p14:creationId xmlns:p14="http://schemas.microsoft.com/office/powerpoint/2010/main" val="1806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sus\Desktop\107076600_large__115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96926"/>
            <a:ext cx="1477624" cy="16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dd80ccb5f08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30709"/>
            <a:ext cx="167202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esktop\107076600_large__115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25144"/>
            <a:ext cx="1656184" cy="19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us\Desktop\1643916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1" y="643482"/>
            <a:ext cx="2598985" cy="353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5296" y="404664"/>
            <a:ext cx="633670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Хрустальная снежинка парила в небесах,</a:t>
            </a:r>
          </a:p>
          <a:p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Летят подруги рядом, не страшно в облаках,</a:t>
            </a:r>
          </a:p>
          <a:p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Одна она - снежинка, а миллионы - снег,</a:t>
            </a:r>
          </a:p>
          <a:p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 с высоты небесной, стремительный разбег,</a:t>
            </a:r>
          </a:p>
          <a:p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Полет приятен в небе, но скоро на земле,</a:t>
            </a:r>
          </a:p>
          <a:p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сугробы превратятся на радость детворе! (Н</a:t>
            </a:r>
            <a:r>
              <a:rPr lang="ru-RU" sz="23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Лифанова</a:t>
            </a:r>
            <a:r>
              <a:rPr lang="ru-RU" sz="23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49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36904" cy="201622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Посмотрите как же красиво вокруг!</a:t>
            </a:r>
            <a:b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Зима – это замечательное время года, неповторимое творение природы.</a:t>
            </a:r>
            <a:b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Давайте мы с вами сейчас отправимся в зимний лес</a:t>
            </a:r>
            <a:endParaRPr lang="ru-RU" sz="2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89040"/>
            <a:ext cx="5832648" cy="2952328"/>
          </a:xfrm>
          <a:prstGeom prst="rect">
            <a:avLst/>
          </a:prstGeom>
        </p:spPr>
      </p:pic>
      <p:pic>
        <p:nvPicPr>
          <p:cNvPr id="4" name="SAMYE_PRIYATNYE_ZVUKI_DLYA_CHELOVEKA_-_Hrust_snega_pod_noga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167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gx8859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nm_club_-_penie_ptits_-_snegir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536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67"/>
            <a:ext cx="9108774" cy="698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4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8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9" y="-15972"/>
            <a:ext cx="4408481" cy="36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" y="0"/>
            <a:ext cx="4764021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72" y="3645024"/>
            <a:ext cx="4962128" cy="319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" y="3645024"/>
            <a:ext cx="472637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60648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Загадки  о зимних явлениях</a:t>
            </a:r>
            <a:endParaRPr lang="ru-RU" b="1" dirty="0" smtClean="0">
              <a:latin typeface="Comic Sans MS" panose="030F0702030302020204" pitchFamily="66" charset="0"/>
            </a:endParaRPr>
          </a:p>
          <a:p>
            <a:pPr algn="ctr"/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42272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Бел, да не сахар, нет ног, а идет.</a:t>
            </a:r>
          </a:p>
          <a:p>
            <a:r>
              <a:rPr lang="ru-RU" sz="2000" b="1" dirty="0"/>
              <a:t>                             (Снег)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95543" y="764704"/>
            <a:ext cx="3104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Какой это мастер</a:t>
            </a:r>
          </a:p>
          <a:p>
            <a:r>
              <a:rPr lang="ru-RU" sz="2000" b="1" dirty="0"/>
              <a:t>На стекле нанес</a:t>
            </a:r>
          </a:p>
          <a:p>
            <a:r>
              <a:rPr lang="ru-RU" sz="2000" b="1" dirty="0"/>
              <a:t>И листья, и травы,</a:t>
            </a:r>
          </a:p>
          <a:p>
            <a:r>
              <a:rPr lang="ru-RU" sz="2000" b="1" dirty="0"/>
              <a:t>И заросли роз?</a:t>
            </a:r>
          </a:p>
          <a:p>
            <a:r>
              <a:rPr lang="ru-RU" sz="2000" b="1" dirty="0"/>
              <a:t>                   (Мороз)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645024"/>
            <a:ext cx="30243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Он прозрачный и холодный,</a:t>
            </a:r>
          </a:p>
          <a:p>
            <a:r>
              <a:rPr lang="ru-RU" sz="2000" b="1" dirty="0"/>
              <a:t>Он загадочный и плотный,</a:t>
            </a:r>
          </a:p>
          <a:p>
            <a:r>
              <a:rPr lang="ru-RU" sz="2000" b="1" dirty="0"/>
              <a:t>А в тепле вдруг оживает,</a:t>
            </a:r>
          </a:p>
          <a:p>
            <a:r>
              <a:rPr lang="ru-RU" sz="2000" b="1" dirty="0"/>
              <a:t>Слёзы льёт и быстро тает,</a:t>
            </a:r>
          </a:p>
          <a:p>
            <a:r>
              <a:rPr lang="ru-RU" sz="2000" b="1" dirty="0"/>
              <a:t>Что водою слёзы льёт?</a:t>
            </a:r>
          </a:p>
          <a:p>
            <a:r>
              <a:rPr lang="ru-RU" sz="2000" b="1" dirty="0"/>
              <a:t>Ну</a:t>
            </a:r>
            <a:r>
              <a:rPr lang="ru-RU" sz="2000" b="1" dirty="0" smtClean="0"/>
              <a:t>, конечно, это-</a:t>
            </a:r>
            <a:r>
              <a:rPr lang="ru-RU" sz="2000" b="1" dirty="0"/>
              <a:t>…</a:t>
            </a:r>
          </a:p>
          <a:p>
            <a:r>
              <a:rPr lang="ru-RU" sz="2000" b="1" dirty="0"/>
              <a:t>                        (Лед)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95543" y="3569855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Кто зимой метет и злится, </a:t>
            </a:r>
          </a:p>
          <a:p>
            <a:r>
              <a:rPr lang="ru-RU" sz="2000" b="1" dirty="0"/>
              <a:t>Дует, воет и кружится, </a:t>
            </a:r>
          </a:p>
          <a:p>
            <a:r>
              <a:rPr lang="ru-RU" sz="2000" b="1" dirty="0"/>
              <a:t>Стелет белую постель? </a:t>
            </a:r>
          </a:p>
          <a:p>
            <a:r>
              <a:rPr lang="ru-RU" sz="2000" b="1" dirty="0"/>
              <a:t>Это — снежная …</a:t>
            </a:r>
          </a:p>
          <a:p>
            <a:r>
              <a:rPr lang="ru-RU" sz="2000" b="1" dirty="0"/>
              <a:t>                      </a:t>
            </a:r>
            <a:r>
              <a:rPr lang="ru-RU" sz="2000" b="1" dirty="0" smtClean="0"/>
              <a:t>                         (</a:t>
            </a:r>
            <a:r>
              <a:rPr lang="ru-RU" sz="2000" b="1" dirty="0"/>
              <a:t>Метель)</a:t>
            </a:r>
          </a:p>
          <a:p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221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320</Words>
  <Application>Microsoft Office PowerPoint</Application>
  <PresentationFormat>Экран (4:3)</PresentationFormat>
  <Paragraphs>41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«Путешествие снежинки в зимнем лесу»</vt:lpstr>
      <vt:lpstr>Цель: Сформировать у детей представление о снежинке.</vt:lpstr>
      <vt:lpstr>Презентация PowerPoint</vt:lpstr>
      <vt:lpstr> Посмотрите как же красиво вокруг! Зима – это замечательное время года, неповторимое творение природы. Давайте мы с вами сейчас отправимся в зимний лес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- Снежинка»</dc:title>
  <dc:creator>Asus</dc:creator>
  <cp:lastModifiedBy>Пользователь Windows</cp:lastModifiedBy>
  <cp:revision>22</cp:revision>
  <dcterms:created xsi:type="dcterms:W3CDTF">2017-12-22T15:54:28Z</dcterms:created>
  <dcterms:modified xsi:type="dcterms:W3CDTF">2018-03-25T19:34:15Z</dcterms:modified>
</cp:coreProperties>
</file>