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0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2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0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1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6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6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2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3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6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5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7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8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2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2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B5B78B-DA7F-41A3-9B9A-53102433BBA0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660936-5C32-4F29-8B1E-7731863E2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228" y="-212753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Проект 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731825" y="2060812"/>
            <a:ext cx="656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«Волшебная капелька»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5952" y="4039739"/>
            <a:ext cx="3976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Выполнила: </a:t>
            </a:r>
            <a:r>
              <a:rPr lang="ru-RU" sz="2000" dirty="0" smtClean="0"/>
              <a:t>воспитатель</a:t>
            </a:r>
            <a:endParaRPr lang="ru-RU" sz="2000" dirty="0" smtClean="0"/>
          </a:p>
          <a:p>
            <a:r>
              <a:rPr lang="ru-RU" sz="2000" dirty="0" err="1" smtClean="0"/>
              <a:t>Быченкова</a:t>
            </a:r>
            <a:r>
              <a:rPr lang="ru-RU" sz="2000" dirty="0" smtClean="0"/>
              <a:t> </a:t>
            </a:r>
            <a:r>
              <a:rPr lang="ru-RU" sz="2000" dirty="0" smtClean="0"/>
              <a:t>Светлана Викторовна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25619" y="6264322"/>
            <a:ext cx="237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Воронеж </a:t>
            </a:r>
            <a:r>
              <a:rPr lang="ru-RU" dirty="0" smtClean="0"/>
              <a:t>2017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96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5" y="750627"/>
            <a:ext cx="110819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реализации проекта: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Деятельность педагога: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Проводить с детьми опыты с водой, игры с водой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Разучивание стихов о воде, чтение рассказов о воде, беседы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Создание плакатов о воде, изготовление дидактических игр и методических пособий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 Деятельность родителей: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Показать детям в домашних условиях, что для приготовления пищи, стирки белья, уборки квартиры, поливки комнатных растений, купание людей нужна вода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Привлечение родителей к оформлению альбома «Занимательные опыты с водой»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159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877" y="846161"/>
            <a:ext cx="10536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Завершающий этап: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Закрашивание раскрасок водой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Беседы о воде с целью закрепления знаний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Рисование красками с элементами аппликации «Ладошки- осминожки»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Рассматривание плакатов, дидактических схем, пособий о воде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Итоговое занятие «Волшебная капелька»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4959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1" y="368490"/>
            <a:ext cx="1140952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Рекомендации к проекту для родителей: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Переливайте с детьми воду из разных емкостей, чтобы показать им, что вода жидкая;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Добавляйте в воду разные цвета красок, чтобы показать им, что вода бесцветная;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Опускайте в воду разные предметы (камни, мелкие тяжелые предметы), чтобы показать им, что вода прозрачная;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Дайте понюхать воду и сок, чтобы показать им, что вода без запаха;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Дайте ребенку попить простой воды с одного стакана, а в других на вкус (простая вода без вкуса);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Покажите детям, что вода может быть холодной и теплой;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Понаблюдайте с детьми за тем, как вода превращается в лед, чтобы показать им, что вода бывает в твердом состоянии;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Покажите им как кипит вода, и превращается в пар, что есть закрыть кастрюлю крышкой, то на крышке собираются капельки воды;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Все это нужно делать вместе с ребенком.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744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3" y="191069"/>
            <a:ext cx="10345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группе дети узнали, как мыть игрушки чтобы они были чистыми, читали стихи и сказки о воде, играли в разные игры, связанные с водой и ее жителями.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39" y="1576064"/>
            <a:ext cx="3621205" cy="2715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70" y="4114547"/>
            <a:ext cx="3557516" cy="2668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10" y="2265528"/>
            <a:ext cx="3880513" cy="2910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6" y="3589361"/>
            <a:ext cx="3912358" cy="2934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9" y="1576064"/>
            <a:ext cx="3952234" cy="25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89" y="191069"/>
            <a:ext cx="10345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группе дети узнали, как ухаживать за растениями, убеждаясь в том, что живые существа не могут обходиться без воды.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1323833"/>
            <a:ext cx="4826758" cy="3620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5" y="3548418"/>
            <a:ext cx="4148920" cy="3111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83" y="2497539"/>
            <a:ext cx="4531057" cy="33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13" y="-87405"/>
            <a:ext cx="99901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Опыты с водой </a:t>
            </a:r>
          </a:p>
          <a:p>
            <a:pPr algn="ctr"/>
            <a:r>
              <a:rPr lang="ru-RU" sz="2800" dirty="0" smtClean="0"/>
              <a:t>Узнали, что вода прозрачная и в ней можно увидеть другие предметы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11"/>
            <a:ext cx="2825087" cy="2118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77" y="1566146"/>
            <a:ext cx="2895115" cy="2171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95" y="1071203"/>
            <a:ext cx="2947505" cy="2210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90" y="1543811"/>
            <a:ext cx="2895115" cy="2171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733" y="3654770"/>
            <a:ext cx="1219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Узнали, что вода жидкая, может переливаться из одной емкости в другую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4443914"/>
            <a:ext cx="3493826" cy="221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4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8947" y="-11065"/>
            <a:ext cx="794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Опыты со снегом 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5" y="150125"/>
            <a:ext cx="3552968" cy="2664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5" y="824032"/>
            <a:ext cx="3177589" cy="2383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68" y="825690"/>
            <a:ext cx="3175378" cy="2381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" y="3002509"/>
            <a:ext cx="3407392" cy="2555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19" y="3657600"/>
            <a:ext cx="4007892" cy="3005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9011" y="3439236"/>
            <a:ext cx="417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Если лед, снег, взять в теплые ручки или положить в теплую воду, то он растает и превратиться снова в воду.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1441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03" y="259308"/>
            <a:ext cx="102767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Рисование: «Падающий снег» </a:t>
            </a:r>
          </a:p>
          <a:p>
            <a:pPr algn="ctr"/>
            <a:r>
              <a:rPr lang="ru-RU" sz="3200" u="sng" dirty="0" smtClean="0"/>
              <a:t>Цель: </a:t>
            </a:r>
            <a:r>
              <a:rPr lang="ru-RU" sz="3200" dirty="0" smtClean="0"/>
              <a:t>познакомить детей с нетрадиционной техникой рисования- рисования пальчиком.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2088107"/>
            <a:ext cx="3775881" cy="2831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7" y="2088107"/>
            <a:ext cx="3780430" cy="2835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78" y="382819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707" y="409434"/>
            <a:ext cx="10249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Рисование: «Дождик, дождик- кап-кап-кап!»</a:t>
            </a:r>
          </a:p>
          <a:p>
            <a:pPr algn="ctr"/>
            <a:r>
              <a:rPr lang="ru-RU" sz="3600" u="sng" dirty="0" smtClean="0"/>
              <a:t>Цель: </a:t>
            </a:r>
            <a:r>
              <a:rPr lang="ru-RU" sz="3600" dirty="0" smtClean="0"/>
              <a:t>обучение умению изображать дождь, рисуя кистью (примакивание).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9" y="2443680"/>
            <a:ext cx="3474657" cy="2605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41" y="2443680"/>
            <a:ext cx="3474656" cy="2605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41" y="308439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03" y="136478"/>
            <a:ext cx="988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Коллективная работа: рисование красками с элементами аппликации: «Ладошки- осминожки».</a:t>
            </a:r>
          </a:p>
          <a:p>
            <a:pPr algn="ctr"/>
            <a:r>
              <a:rPr lang="ru-RU" sz="2000" u="sng" dirty="0" smtClean="0"/>
              <a:t>Цели: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Вызывать радостное настроение от совместного творчества;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Показать детям, что вода на рисунке изображается голубой или синей краской;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Развивать тактильную чувствительность, творческое воображение, мелкую моторику, коммуникативные навыки;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Воспитывать наблюдательность, доброжелательное отношение к окружающим.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2768926"/>
            <a:ext cx="3512023" cy="2634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7" y="2814134"/>
            <a:ext cx="3512024" cy="2634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4084365"/>
            <a:ext cx="3632578" cy="2724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93" y="4174781"/>
            <a:ext cx="3512024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9366" y="-227645"/>
            <a:ext cx="10364451" cy="1596177"/>
          </a:xfrm>
        </p:spPr>
        <p:txBody>
          <a:bodyPr>
            <a:normAutofit/>
          </a:bodyPr>
          <a:lstStyle/>
          <a:p>
            <a:r>
              <a:rPr lang="ru-RU" sz="6600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Вода</a:t>
            </a:r>
            <a:endParaRPr lang="ru-RU" sz="6600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210" y="1368532"/>
            <a:ext cx="11063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«Вода! У тебя нет ни вкуса , ни цвета, ни запаха. Тебя невозможно описать, тобой наслаждаются, не ведая, что ты такое! Нельзя сказать, что ты необходима для жизни: ты- сама жизнь. Ты наполняешь нас радостью, которая не объяснишь нашими чувствами....</a:t>
            </a:r>
          </a:p>
          <a:p>
            <a:pPr algn="ctr"/>
            <a:r>
              <a:rPr lang="ru-RU" sz="3600" dirty="0" smtClean="0"/>
              <a:t>Ты самое большое богатство на свете…….»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451677" y="5363570"/>
            <a:ext cx="566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Антуан де Сент-Экзюпери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089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2088108"/>
            <a:ext cx="1329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28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6" y="777923"/>
            <a:ext cx="111911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Актуальность: </a:t>
            </a:r>
            <a:r>
              <a:rPr lang="ru-RU" sz="2800" dirty="0" smtClean="0"/>
              <a:t>Мир вокруг нас удивителен и разнообразен. Ежедневно дети получают новые представления о живой и неживой природе, их взаимосвязях. Задача взрослых- расширять кругозор детей, развивать их познавательную активность. Но им еще нужно помогать в этом, так как дети не могут заметить во всем разнообразии самого главного, не могут найти точный ответ на заданный вопрос, не могут делать простейшие выводы. </a:t>
            </a:r>
          </a:p>
          <a:p>
            <a:r>
              <a:rPr lang="ru-RU" sz="2800" dirty="0" smtClean="0"/>
              <a:t>Сколько удовольствия приносят детям игры с водой! </a:t>
            </a:r>
          </a:p>
          <a:p>
            <a:r>
              <a:rPr lang="ru-RU" sz="2800" dirty="0" smtClean="0"/>
              <a:t>Первые представления о воде складывается в младшем возрасте: вода течет из крана, в весеннем ручейке, ее можно разлить.</a:t>
            </a:r>
          </a:p>
          <a:p>
            <a:r>
              <a:rPr lang="ru-RU" sz="2800" dirty="0" smtClean="0"/>
              <a:t>Мы, воспитатели, совместно с родителями, в доступной и игровой форме знакомим детей со свойствами этого прекрасного природного материала, о значении воды для человека, животных и растений.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546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750628"/>
            <a:ext cx="107316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Цель: </a:t>
            </a:r>
            <a:r>
              <a:rPr lang="ru-RU" sz="2400" dirty="0" smtClean="0"/>
              <a:t>ознакомление младших дошкольников со свойствами воды и со знанием воды в жизни живых существ и человека.</a:t>
            </a:r>
          </a:p>
          <a:p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Развитие познавательных способностей детей в процессе совместной исследовательской деятельности, практических опытов с водой.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Формирование у детей осознанных представлений о необходимости заботиться о своем здоровье.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Поддерживание стремления детей активно вступать в познавательное общение, высказывать свое мнение.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Создать условия для выявления свойств и качеств воды: прозрачная, без запаха, льется, в ней растворяются некоторые вещества, другие вещества ее окрашивают, вода может быть холодной и теплой.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Познакомить с процессом превращения воды в лед, льда  снега – в воду.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Воспитывать бережное отношение к воде. </a:t>
            </a:r>
          </a:p>
        </p:txBody>
      </p:sp>
    </p:spTree>
    <p:extLst>
      <p:ext uri="{BB962C8B-B14F-4D97-AF65-F5344CB8AC3E}">
        <p14:creationId xmlns:p14="http://schemas.microsoft.com/office/powerpoint/2010/main" val="369090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921" y="1351129"/>
            <a:ext cx="110319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Тип проекта: </a:t>
            </a:r>
            <a:r>
              <a:rPr lang="ru-RU" sz="4800" dirty="0" smtClean="0"/>
              <a:t>познавательно- исследовательский.</a:t>
            </a:r>
          </a:p>
          <a:p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Вид проекта:  </a:t>
            </a:r>
            <a:r>
              <a:rPr lang="ru-RU" sz="4800" dirty="0" smtClean="0"/>
              <a:t>среднесрочный (1 месяц)</a:t>
            </a:r>
          </a:p>
          <a:p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проекта: </a:t>
            </a:r>
            <a:r>
              <a:rPr lang="ru-RU" sz="4800" dirty="0" smtClean="0"/>
              <a:t>воспитатель, дети младшей возрастной группы, родители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73967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5" y="395785"/>
            <a:ext cx="1054971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Ожидаемые результаты проекта: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У детей будут сформированы элементарные представления о воде, ее значение для человека, животных и растений;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Дети узнают о свойствах воды (прозрачная, льется, без запаха, без вкуса, в ней растворяются некоторые вещества, другие вещества ее окрашивают, вода может быть холодной, горячей и теплой) в процессе практических опытов с водой;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У детей будут формироваться познавательные способности в процессе исследовательской деятельности в процессе исследовательской деятельности, практических опытов с водой;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Дети научаться высказывать свое мнение;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У детей будут сформированы представления о необходимости заботиться о своем здоровье;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Дети узнают об обитателях морей и рек в процессе игр.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2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302359"/>
            <a:ext cx="110000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Продукты проекта:</a:t>
            </a:r>
          </a:p>
          <a:p>
            <a:pPr marL="342900" indent="-342900">
              <a:buAutoNum type="arabicPeriod"/>
            </a:pPr>
            <a:r>
              <a:rPr lang="ru-RU" sz="3200" dirty="0"/>
              <a:t>Рисунки детей на тему «Вода»</a:t>
            </a:r>
          </a:p>
          <a:p>
            <a:pPr marL="342900" indent="-342900">
              <a:buAutoNum type="arabicPeriod"/>
            </a:pPr>
            <a:r>
              <a:rPr lang="ru-RU" sz="3200" dirty="0"/>
              <a:t>Дидактические игры: «Собери картинку» (подводный мир); «Мемос» (морские обитатели); «Что изменилось», «Лужи и дождь», «Собери цепочку в море</a:t>
            </a:r>
          </a:p>
          <a:p>
            <a:pPr marL="342900" indent="-342900">
              <a:buAutoNum type="arabicPeriod"/>
            </a:pPr>
            <a:r>
              <a:rPr lang="ru-RU" sz="3200" dirty="0"/>
              <a:t>Плакаты: «Где живет вода», «Морские обитатели», «Кто живет в воде»</a:t>
            </a:r>
          </a:p>
          <a:p>
            <a:pPr marL="342900" indent="-342900">
              <a:buAutoNum type="arabicPeriod"/>
            </a:pPr>
            <a:r>
              <a:rPr lang="ru-RU" sz="3200" dirty="0"/>
              <a:t>Экспериментальный угол (картинки о закаливании водой, приборы для опытов, материал для игр с водой, художественная литература)</a:t>
            </a:r>
          </a:p>
          <a:p>
            <a:pPr marL="342900" indent="-342900">
              <a:buAutoNum type="arabicPeriod"/>
            </a:pPr>
            <a:r>
              <a:rPr lang="ru-RU" sz="3200" dirty="0"/>
              <a:t>Дидактическое пособие: « Кто живет в воде»</a:t>
            </a:r>
          </a:p>
          <a:p>
            <a:pPr marL="342900" indent="-342900">
              <a:buAutoNum type="arabicPeriod"/>
            </a:pPr>
            <a:r>
              <a:rPr lang="ru-RU" sz="3200" dirty="0"/>
              <a:t>Схема: «Как лед, снег превращаются в воду»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9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96" y="423080"/>
            <a:ext cx="114914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Подготовительный этап проекта: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Подготовить и изучить методическую литературу по теме проекта;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Пополнить развивающую среду: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Подбор художественной литературы по теме;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Подбор энциклопедий, карт, схем;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Составление картотек загадок, ребусов, стихов, поговорок;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Составление картотеки опытов с водой;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Подготовка оборудования для опытов с водой.</a:t>
            </a:r>
          </a:p>
          <a:p>
            <a:r>
              <a:rPr lang="ru-RU" sz="2400" dirty="0" smtClean="0"/>
              <a:t>3. Подготовить информацию для родителей по теме проекта;</a:t>
            </a:r>
          </a:p>
          <a:p>
            <a:r>
              <a:rPr lang="ru-RU" sz="2400" dirty="0" smtClean="0"/>
              <a:t>4. Участие родителей в сборе необходимого оборудования для опытов с водой;</a:t>
            </a:r>
          </a:p>
          <a:p>
            <a:r>
              <a:rPr lang="ru-RU" sz="2400" dirty="0" smtClean="0"/>
              <a:t>5. Беседы с детьми о воде и значении воды в жизни человека растений, животных;</a:t>
            </a:r>
          </a:p>
          <a:p>
            <a:r>
              <a:rPr lang="ru-RU" sz="2400" dirty="0" smtClean="0"/>
              <a:t>6. Чтение рассказов, стихов, пение песенок о воде;</a:t>
            </a:r>
          </a:p>
          <a:p>
            <a:r>
              <a:rPr lang="ru-RU" sz="2400" dirty="0" smtClean="0"/>
              <a:t>7. Разучивание наизусть стихов о воде;</a:t>
            </a:r>
          </a:p>
          <a:p>
            <a:r>
              <a:rPr lang="ru-RU" sz="2400" dirty="0" smtClean="0"/>
              <a:t>8. Рассматривание картин, иллюстраций по теме проекта;</a:t>
            </a:r>
          </a:p>
          <a:p>
            <a:r>
              <a:rPr lang="ru-RU" sz="2400" dirty="0" smtClean="0"/>
              <a:t>9. Сюжетно- ролевые игры: «Купание куклы», «Мы готовим обед»;</a:t>
            </a:r>
          </a:p>
          <a:p>
            <a:r>
              <a:rPr lang="ru-RU" sz="2400" dirty="0" smtClean="0"/>
              <a:t>10. Ежедневные наблюдения в природе (снег, лед, дождь, вода).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948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464024"/>
            <a:ext cx="105497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реализации проекта:</a:t>
            </a:r>
          </a:p>
          <a:p>
            <a:r>
              <a:rPr lang="ru-RU" sz="2800" u="sng" dirty="0" smtClean="0">
                <a:solidFill>
                  <a:srgbClr val="FF0000"/>
                </a:solidFill>
              </a:rPr>
              <a:t>Совместная деятельность педагога и детей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ООД ФЦКМ </a:t>
            </a:r>
            <a:r>
              <a:rPr lang="ru-RU" sz="2800" dirty="0" smtClean="0"/>
              <a:t>на тему «Вода»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Художественное творчество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Рисование: </a:t>
            </a:r>
            <a:r>
              <a:rPr lang="ru-RU" sz="2800" dirty="0" smtClean="0"/>
              <a:t>«Сосульки», «Открываем колпачки, надуваем пузыри», «Рыбки плавают в водице», «Ладожки-осминожки»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Чтение художественной литературы: </a:t>
            </a:r>
            <a:r>
              <a:rPr lang="ru-RU" sz="2800" dirty="0" smtClean="0"/>
              <a:t>рассказов о воде, стихов, отгадывание загадок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Игры с водой: </a:t>
            </a:r>
            <a:r>
              <a:rPr lang="ru-RU" sz="2800" dirty="0" smtClean="0"/>
              <a:t>«Ледяные кораблики», «Подводная лодка», «Мыльные пузыри», «Игры с красками», «Цветной лед»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Опыт с водой: </a:t>
            </a:r>
            <a:r>
              <a:rPr lang="ru-RU" sz="2800" dirty="0" smtClean="0"/>
              <a:t>«Холодная, теплая, горячая вода», «У воды нет запаха и вкуса», «Лед- это замерзшая вода», «Что плавает в воде?», «Прозрачная вода»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3089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132</TotalTime>
  <Words>1313</Words>
  <Application>Microsoft Office PowerPoint</Application>
  <PresentationFormat>Широкоэкранный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Tw Cen MT</vt:lpstr>
      <vt:lpstr>Wingdings</vt:lpstr>
      <vt:lpstr>Капля</vt:lpstr>
      <vt:lpstr>Проект </vt:lpstr>
      <vt:lpstr>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User</dc:creator>
  <cp:lastModifiedBy>Александра Быченкова</cp:lastModifiedBy>
  <cp:revision>17</cp:revision>
  <dcterms:created xsi:type="dcterms:W3CDTF">2016-05-19T14:09:49Z</dcterms:created>
  <dcterms:modified xsi:type="dcterms:W3CDTF">2018-02-10T09:29:57Z</dcterms:modified>
</cp:coreProperties>
</file>