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86" r:id="rId5"/>
    <p:sldId id="267" r:id="rId6"/>
    <p:sldId id="275" r:id="rId7"/>
    <p:sldId id="271" r:id="rId8"/>
    <p:sldId id="276" r:id="rId9"/>
    <p:sldId id="277" r:id="rId10"/>
    <p:sldId id="278" r:id="rId11"/>
    <p:sldId id="281" r:id="rId12"/>
    <p:sldId id="282" r:id="rId13"/>
    <p:sldId id="279" r:id="rId14"/>
    <p:sldId id="280" r:id="rId15"/>
    <p:sldId id="285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83" autoAdjust="0"/>
  </p:normalViewPr>
  <p:slideViewPr>
    <p:cSldViewPr>
      <p:cViewPr>
        <p:scale>
          <a:sx n="50" d="100"/>
          <a:sy n="50" d="100"/>
        </p:scale>
        <p:origin x="-1956" y="-4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126C8A-886C-49EE-91DC-ABBE629EED0B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8D6F30-732D-42F7-B273-0F38A735F3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7074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://detsad2.viptop.ru/Roditeli.files/image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555776" y="1916832"/>
            <a:ext cx="52565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/>
                </a:solidFill>
              </a:rPr>
              <a:t>Предметно-развивающая среда по ФГОС в средней </a:t>
            </a:r>
            <a:r>
              <a:rPr lang="ru-RU" sz="3200" b="1" dirty="0" smtClean="0">
                <a:solidFill>
                  <a:schemeClr val="accent2"/>
                </a:solidFill>
              </a:rPr>
              <a:t>группе</a:t>
            </a:r>
            <a:endParaRPr lang="ru-RU" sz="32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04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G:\DCIM\100NIKON\книж.уголок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999"/>
            <a:ext cx="4038600" cy="302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:\DCIM\100NIKON\DSCN01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1375573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Книжный уголок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15499" y="944686"/>
            <a:ext cx="38884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Уголок художественного творчества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9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+mn-lt"/>
              </a:rPr>
              <a:t>Уголок сенсорного развития</a:t>
            </a:r>
            <a:endParaRPr lang="ru-RU" sz="32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7410" name="Picture 2" descr="G:\DCIM\100NIKON\image-0-02-05-3d59208bfc6f76ac3eaa772410ab82fef441cfa4f5f9392c64e08c57cd4abdac-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G:\DCIM\100NIKON\DSCN01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27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+mn-lt"/>
              </a:rPr>
              <a:t>Рабочий сектор</a:t>
            </a:r>
            <a:endParaRPr lang="ru-RU" sz="3200" b="1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8434" name="Picture 2" descr="G:\DCIM\100NIKON\DSCN0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34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Уголок сюжетно-ролевой игры</a:t>
            </a:r>
            <a:endParaRPr lang="ru-RU" sz="3200" dirty="0">
              <a:latin typeface="+mn-lt"/>
            </a:endParaRPr>
          </a:p>
        </p:txBody>
      </p:sp>
      <p:pic>
        <p:nvPicPr>
          <p:cNvPr id="15362" name="Picture 2" descr="G:\DCIM\100NIKON\больниц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347"/>
            <a:ext cx="4038600" cy="3029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99570" y="1685836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«Семья»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360" y="1668542"/>
            <a:ext cx="3816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«Больница»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15364" name="Picture 4" descr="G:\DCIM\100NIKON\семья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525"/>
            <a:ext cx="4038600" cy="302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36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DCIM\100NIKON\магази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49" y="1600200"/>
            <a:ext cx="339750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G:\DCIM\100NIKON\салон красоты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264" y="1600200"/>
            <a:ext cx="3394472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692696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FF0000"/>
                </a:solidFill>
              </a:rPr>
              <a:t>«</a:t>
            </a:r>
            <a:r>
              <a:rPr lang="ru-RU" sz="2800" b="1" i="1" dirty="0" smtClean="0">
                <a:solidFill>
                  <a:srgbClr val="FF0000"/>
                </a:solidFill>
              </a:rPr>
              <a:t>Магазин</a:t>
            </a:r>
            <a:r>
              <a:rPr lang="ru-RU" b="1" i="1" dirty="0" smtClean="0">
                <a:solidFill>
                  <a:srgbClr val="FF0000"/>
                </a:solidFill>
              </a:rPr>
              <a:t>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737692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«Салон красоты»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81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3096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b="1" cap="all" dirty="0">
                <a:ln/>
                <a:solidFill>
                  <a:schemeClr val="accen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0000" stA="55000" endPos="48000" dist="500" dir="5400000" sy="-100000" algn="bl" rotWithShape="0"/>
                </a:effectLst>
              </a:rPr>
              <a:t>СПАСИБО ЗА ВНИМАНИЕ</a:t>
            </a:r>
            <a:br>
              <a:rPr lang="ru-RU" sz="5400" b="1" cap="all" dirty="0">
                <a:ln/>
                <a:solidFill>
                  <a:schemeClr val="accent1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reflection blurRad="10000" stA="55000" endPos="48000" dist="500" dir="5400000" sy="-100000" algn="bl" rotWithShape="0"/>
                </a:effectLst>
              </a:rPr>
            </a:br>
            <a:endParaRPr lang="ru-RU" sz="5400" dirty="0"/>
          </a:p>
          <a:p>
            <a:endParaRPr lang="ru-RU" dirty="0"/>
          </a:p>
        </p:txBody>
      </p:sp>
      <p:pic>
        <p:nvPicPr>
          <p:cNvPr id="1026" name="Picture 2" descr="C:\Users\User\Desktop\Рабочий стол\работа\o_facecoverz.com-1357044260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2924944"/>
            <a:ext cx="915811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Рабочий стол\работа\o_facecoverz.com-1357044260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144000" cy="2204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48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User\Desktop\Рабочий стол\работа\o_facecoverz.com-1357044260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"/>
            <a:ext cx="18526481" cy="685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980728"/>
            <a:ext cx="597666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2"/>
                </a:solidFill>
              </a:rPr>
              <a:t>Организация развивающей среды в ДО с учетом ФГОС строится таким образом, чтобы дать возможность наиболее эффективно развивать индивидуальность каждого ребёнка с учётом его склонностей, интересов, уровня активности.</a:t>
            </a:r>
          </a:p>
          <a:p>
            <a:endParaRPr lang="ru-RU" sz="3200" dirty="0" smtClean="0"/>
          </a:p>
        </p:txBody>
      </p:sp>
    </p:spTree>
    <p:extLst>
      <p:ext uri="{BB962C8B-B14F-4D97-AF65-F5344CB8AC3E}">
        <p14:creationId xmlns:p14="http://schemas.microsoft.com/office/powerpoint/2010/main" val="21599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Рабочий стол\работа\o_facecoverz.com-1357044260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"/>
            <a:ext cx="18526481" cy="685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chemeClr val="tx2"/>
                </a:solidFill>
              </a:rPr>
              <a:t>Основными требования к предметно-развивающей среде: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</a:rPr>
              <a:t>содержательная насыщенность;</a:t>
            </a:r>
            <a:endParaRPr lang="ru-RU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ru-RU" dirty="0" err="1" smtClean="0">
                <a:solidFill>
                  <a:schemeClr val="tx2"/>
                </a:solidFill>
              </a:rPr>
              <a:t>трансформируемость</a:t>
            </a:r>
            <a:r>
              <a:rPr lang="ru-RU" dirty="0" smtClean="0">
                <a:solidFill>
                  <a:schemeClr val="tx2"/>
                </a:solidFill>
              </a:rPr>
              <a:t>;</a:t>
            </a:r>
            <a:endParaRPr lang="ru-RU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ru-RU" dirty="0" err="1" smtClean="0">
                <a:solidFill>
                  <a:schemeClr val="tx2"/>
                </a:solidFill>
              </a:rPr>
              <a:t>полифункциональность</a:t>
            </a:r>
            <a:r>
              <a:rPr lang="ru-RU" dirty="0" smtClean="0">
                <a:solidFill>
                  <a:schemeClr val="tx2"/>
                </a:solidFill>
              </a:rPr>
              <a:t>;</a:t>
            </a:r>
            <a:endParaRPr lang="ru-RU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ru-RU" dirty="0">
                <a:solidFill>
                  <a:schemeClr val="tx2"/>
                </a:solidFill>
              </a:rPr>
              <a:t>в</a:t>
            </a:r>
            <a:r>
              <a:rPr lang="ru-RU" dirty="0" smtClean="0">
                <a:solidFill>
                  <a:schemeClr val="tx2"/>
                </a:solidFill>
              </a:rPr>
              <a:t>ариативность;</a:t>
            </a:r>
            <a:endParaRPr lang="ru-RU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</a:rPr>
              <a:t>доступность;</a:t>
            </a:r>
            <a:endParaRPr lang="ru-RU" dirty="0">
              <a:solidFill>
                <a:schemeClr val="tx2"/>
              </a:solidFill>
            </a:endParaRP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2"/>
                </a:solidFill>
              </a:rPr>
              <a:t>безопасность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9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Рабочий стол\работа\o_facecoverz.com-13570442602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"/>
            <a:ext cx="18526481" cy="685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tx2"/>
                </a:solidFill>
              </a:rPr>
              <a:t>Для того, чтобы каждый ребенок смог найти себе дело и занятие по душе и чувствовал себя комфортно, в группе выделены центры определенного вида деятельности</a:t>
            </a:r>
            <a:r>
              <a:rPr lang="ru-RU" dirty="0" smtClean="0">
                <a:solidFill>
                  <a:schemeClr val="tx2"/>
                </a:solidFill>
              </a:rPr>
              <a:t>.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7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+mn-lt"/>
              </a:rPr>
              <a:t>Размещаются оборудования по секторам (центрам развития)</a:t>
            </a:r>
            <a:endParaRPr lang="ru-RU" sz="3200" dirty="0">
              <a:latin typeface="+mn-lt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8706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71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45" y="1844824"/>
            <a:ext cx="4004784" cy="30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87637" y="797955"/>
            <a:ext cx="44019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cs typeface="Times New Roman" pitchFamily="18" charset="0"/>
              </a:rPr>
              <a:t>Уголок дидактических и настольных игр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0" name="Picture 4" descr="G:\DCIM\100NIKON\теа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844824"/>
            <a:ext cx="4038600" cy="30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716016" y="786065"/>
            <a:ext cx="44279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cs typeface="Times New Roman" pitchFamily="18" charset="0"/>
              </a:rPr>
              <a:t>Театральная деятельность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7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949" y="1362853"/>
            <a:ext cx="4343854" cy="609719"/>
          </a:xfrm>
        </p:spPr>
        <p:txBody>
          <a:bodyPr>
            <a:noAutofit/>
          </a:bodyPr>
          <a:lstStyle/>
          <a:p>
            <a:r>
              <a:rPr lang="ru-RU" sz="2800" b="1" i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Уголок по правилам дорожного движения</a:t>
            </a:r>
            <a:br>
              <a:rPr lang="ru-RU" sz="2800" b="1" i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</a:br>
            <a:endParaRPr lang="ru-RU" sz="28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211960" cy="31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G:\DCIM\100NIKON\image-0-02-05-5c5fe49d197fa37a2481bf02f141c2ee564515ea5ace6fede3f95e2003917298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317" y="2204864"/>
            <a:ext cx="4257110" cy="319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98454" y="1172718"/>
            <a:ext cx="35831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cs typeface="Times New Roman" pitchFamily="18" charset="0"/>
              </a:rPr>
              <a:t>Музыкальный уголок</a:t>
            </a:r>
            <a:endParaRPr lang="ru-RU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5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5051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4076" y="52412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cs typeface="Times New Roman" pitchFamily="18" charset="0"/>
              </a:rPr>
              <a:t>Уголок художественного творчества</a:t>
            </a:r>
            <a:br>
              <a:rPr lang="ru-RU" sz="2800" b="1" i="1" dirty="0">
                <a:solidFill>
                  <a:srgbClr val="FF0000"/>
                </a:solidFill>
                <a:cs typeface="Times New Roman" pitchFamily="18" charset="0"/>
              </a:rPr>
            </a:br>
            <a:endParaRPr lang="ru-RU" sz="28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5051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199260" y="503587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cs typeface="Times New Roman" pitchFamily="18" charset="0"/>
              </a:rPr>
              <a:t>Уголок физического развития</a:t>
            </a:r>
            <a:r>
              <a:rPr lang="ru-RU" b="1" i="1" dirty="0">
                <a:solidFill>
                  <a:srgbClr val="FF0000"/>
                </a:solidFill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FF0000"/>
                </a:solidFill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41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00808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67361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91208" y="651697"/>
            <a:ext cx="38164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cs typeface="Times New Roman" pitchFamily="18" charset="0"/>
              </a:rPr>
              <a:t>Уголок экологического воспитания</a:t>
            </a:r>
            <a:br>
              <a:rPr lang="ru-RU" sz="2800" b="1" i="1" dirty="0" smtClean="0">
                <a:solidFill>
                  <a:srgbClr val="FF0000"/>
                </a:solidFill>
                <a:cs typeface="Times New Roman" pitchFamily="18" charset="0"/>
              </a:rPr>
            </a:b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35710" y="580238"/>
            <a:ext cx="457200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cs typeface="Times New Roman" pitchFamily="18" charset="0"/>
              </a:rPr>
              <a:t>Уголок экспериментирования</a:t>
            </a:r>
            <a:r>
              <a:rPr lang="ru-RU" b="1" i="1" dirty="0">
                <a:solidFill>
                  <a:srgbClr val="00B050"/>
                </a:solidFill>
                <a:cs typeface="Times New Roman" pitchFamily="18" charset="0"/>
              </a:rPr>
              <a:t/>
            </a:r>
            <a:br>
              <a:rPr lang="ru-RU" b="1" i="1" dirty="0">
                <a:solidFill>
                  <a:srgbClr val="00B050"/>
                </a:solidFill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312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2177</TotalTime>
  <Words>145</Words>
  <Application>Microsoft Office PowerPoint</Application>
  <PresentationFormat>Экран (4:3)</PresentationFormat>
  <Paragraphs>29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Размещаются оборудования по секторам (центрам развития)</vt:lpstr>
      <vt:lpstr>Презентация PowerPoint</vt:lpstr>
      <vt:lpstr>Уголок по правилам дорожного движения </vt:lpstr>
      <vt:lpstr>Презентация PowerPoint</vt:lpstr>
      <vt:lpstr>Презентация PowerPoint</vt:lpstr>
      <vt:lpstr>Презентация PowerPoint</vt:lpstr>
      <vt:lpstr>Уголок сенсорного развития</vt:lpstr>
      <vt:lpstr>Рабочий сектор</vt:lpstr>
      <vt:lpstr>Уголок сюжетно-ролевой игры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29</cp:revision>
  <dcterms:created xsi:type="dcterms:W3CDTF">2017-02-14T16:42:12Z</dcterms:created>
  <dcterms:modified xsi:type="dcterms:W3CDTF">2018-03-20T18:26:08Z</dcterms:modified>
</cp:coreProperties>
</file>