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6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C0D54-B223-4736-B443-5738A4A63549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B82E4-3BF0-4CCE-AE82-7C313AB047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E80F-82E5-480E-9E70-F2C64D4D4FD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CEE18-B39A-4791-98EC-BA4671D7ED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4;&#1086;&#1084;\Downloads\&#1057;&#1091;&#1087;&#1077;&#1088;%20&#1092;&#1080;&#1079;&#1082;&#1091;&#1083;&#1100;&#1090;&#1084;&#1080;&#1085;&#1091;&#1090;&#1082;&#1072;%20&#1076;&#1083;&#1103;%20&#1091;&#1088;&#1086;&#1082;&#1072;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 м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23843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  Урок по русскому языку и развитию речи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в 5-ом классе по теме: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«</a:t>
            </a:r>
            <a:r>
              <a:rPr lang="ru-RU" sz="4000" dirty="0" smtClean="0">
                <a:solidFill>
                  <a:srgbClr val="C00000"/>
                </a:solidFill>
              </a:rPr>
              <a:t>Поздравительная открытка»</a:t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                                                      </a:t>
            </a:r>
            <a:r>
              <a:rPr lang="ru-RU" sz="3100" dirty="0" err="1" smtClean="0">
                <a:solidFill>
                  <a:schemeClr val="accent3">
                    <a:lumMod val="50000"/>
                  </a:schemeClr>
                </a:solidFill>
              </a:rPr>
              <a:t>Разработала:Рамазанова</a:t>
            </a:r>
            <a:r>
              <a:rPr lang="ru-RU" sz="3100" dirty="0" smtClean="0">
                <a:solidFill>
                  <a:schemeClr val="accent3">
                    <a:lumMod val="50000"/>
                  </a:schemeClr>
                </a:solidFill>
              </a:rPr>
              <a:t> А.А.,</a:t>
            </a:r>
            <a:r>
              <a:rPr lang="ru-RU" sz="31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100" dirty="0" smtClean="0">
                <a:solidFill>
                  <a:schemeClr val="accent3">
                    <a:lumMod val="50000"/>
                  </a:schemeClr>
                </a:solidFill>
              </a:rPr>
              <a:t>                      учитель русского языка и</a:t>
            </a:r>
            <a:br>
              <a:rPr lang="ru-RU" sz="31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chemeClr val="accent3">
                    <a:lumMod val="50000"/>
                  </a:schemeClr>
                </a:solidFill>
              </a:rPr>
              <a:t> литературы ССШИ </a:t>
            </a:r>
            <a:r>
              <a:rPr lang="en-US" sz="3100" dirty="0" smtClean="0">
                <a:solidFill>
                  <a:schemeClr val="accent3">
                    <a:lumMod val="50000"/>
                  </a:schemeClr>
                </a:solidFill>
              </a:rPr>
              <a:t>VIII </a:t>
            </a:r>
            <a:r>
              <a:rPr lang="ru-RU" sz="3100" dirty="0" smtClean="0">
                <a:solidFill>
                  <a:schemeClr val="accent3">
                    <a:lumMod val="50000"/>
                  </a:schemeClr>
                </a:solidFill>
              </a:rPr>
              <a:t>вида.</a:t>
            </a:r>
            <a:r>
              <a:rPr lang="ru-RU" sz="31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1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 м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42928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2060"/>
                </a:solidFill>
              </a:rPr>
              <a:t>     Поздравленья, пожеланья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Рассылай без опозданья.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Добрых слов ты не жалей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   И быть </a:t>
            </a:r>
            <a:r>
              <a:rPr lang="ru-RU" dirty="0" smtClean="0">
                <a:solidFill>
                  <a:srgbClr val="C00000"/>
                </a:solidFill>
              </a:rPr>
              <a:t>искренним</a:t>
            </a:r>
            <a:r>
              <a:rPr lang="ru-RU" dirty="0" smtClean="0">
                <a:solidFill>
                  <a:srgbClr val="002060"/>
                </a:solidFill>
              </a:rPr>
              <a:t> сумей.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 smtClean="0">
                <a:solidFill>
                  <a:srgbClr val="C00000"/>
                </a:solidFill>
              </a:rPr>
              <a:t>Искренний</a:t>
            </a:r>
            <a:r>
              <a:rPr lang="ru-RU" sz="3200" dirty="0" smtClean="0">
                <a:solidFill>
                  <a:srgbClr val="002060"/>
                </a:solidFill>
              </a:rPr>
              <a:t>(человек)- тот, кто правдиво выражает свои мысли и чувства.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7030A0"/>
                </a:solidFill>
                <a:latin typeface="Garamond" pitchFamily="18" charset="0"/>
                <a:cs typeface="Vrinda" pitchFamily="34" charset="0"/>
              </a:rPr>
              <a:t>ОТКРЫТКА</a:t>
            </a:r>
            <a:endParaRPr lang="ru-RU" sz="4800" dirty="0">
              <a:solidFill>
                <a:srgbClr val="7030A0"/>
              </a:solidFill>
              <a:latin typeface="Garamond" pitchFamily="18" charset="0"/>
              <a:cs typeface="Vrinda" pitchFamily="34" charset="0"/>
            </a:endParaRPr>
          </a:p>
        </p:txBody>
      </p:sp>
      <p:pic>
        <p:nvPicPr>
          <p:cNvPr id="4" name="Содержимое 3" descr="о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53274">
            <a:off x="5849926" y="4561156"/>
            <a:ext cx="2692677" cy="1901030"/>
          </a:xfrm>
        </p:spPr>
      </p:pic>
      <p:pic>
        <p:nvPicPr>
          <p:cNvPr id="5" name="Рисунок 4" descr="о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928670"/>
            <a:ext cx="2414589" cy="3442181"/>
          </a:xfrm>
          <a:prstGeom prst="rect">
            <a:avLst/>
          </a:prstGeom>
        </p:spPr>
      </p:pic>
      <p:pic>
        <p:nvPicPr>
          <p:cNvPr id="6" name="Рисунок 5" descr="отк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2" y="1643050"/>
            <a:ext cx="1928826" cy="2639446"/>
          </a:xfrm>
          <a:prstGeom prst="rect">
            <a:avLst/>
          </a:prstGeom>
        </p:spPr>
      </p:pic>
      <p:pic>
        <p:nvPicPr>
          <p:cNvPr id="8" name="Рисунок 7" descr="откры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1500174"/>
            <a:ext cx="3373570" cy="2372228"/>
          </a:xfrm>
          <a:prstGeom prst="rect">
            <a:avLst/>
          </a:prstGeom>
        </p:spPr>
      </p:pic>
      <p:pic>
        <p:nvPicPr>
          <p:cNvPr id="11" name="Рисунок 10" descr="отк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4678" y="4143380"/>
            <a:ext cx="2620954" cy="2304183"/>
          </a:xfrm>
          <a:prstGeom prst="rect">
            <a:avLst/>
          </a:prstGeom>
        </p:spPr>
      </p:pic>
      <p:pic>
        <p:nvPicPr>
          <p:cNvPr id="12" name="Рисунок 11" descr="67427984учи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384019">
            <a:off x="767302" y="4138044"/>
            <a:ext cx="2381250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 м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22411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500594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Это интересно…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Первая  открытка появилась </a:t>
            </a:r>
            <a:r>
              <a:rPr lang="ru-RU" sz="2800" dirty="0" smtClean="0">
                <a:solidFill>
                  <a:schemeClr val="accent2"/>
                </a:solidFill>
              </a:rPr>
              <a:t>7 октября 1775 года.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В Москве живет интересный человек-Михаил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Степанович  </a:t>
            </a:r>
            <a:r>
              <a:rPr lang="ru-RU" sz="2800" dirty="0" err="1" smtClean="0">
                <a:solidFill>
                  <a:srgbClr val="002060"/>
                </a:solidFill>
              </a:rPr>
              <a:t>Забоченя,который</a:t>
            </a:r>
            <a:r>
              <a:rPr lang="ru-RU" sz="2800" dirty="0" smtClean="0">
                <a:solidFill>
                  <a:srgbClr val="002060"/>
                </a:solidFill>
              </a:rPr>
              <a:t> коллекционирует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err="1" smtClean="0">
                <a:solidFill>
                  <a:srgbClr val="002060"/>
                </a:solidFill>
              </a:rPr>
              <a:t>открытки.У</a:t>
            </a:r>
            <a:r>
              <a:rPr lang="ru-RU" sz="2800" dirty="0" smtClean="0">
                <a:solidFill>
                  <a:srgbClr val="002060"/>
                </a:solidFill>
              </a:rPr>
              <a:t> него одних только новогодних открыток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100 000!</a:t>
            </a:r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 м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7929618" cy="392909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Поздравление</a:t>
            </a:r>
            <a:r>
              <a:rPr lang="ru-RU" i="1" dirty="0" smtClean="0">
                <a:solidFill>
                  <a:srgbClr val="C00000"/>
                </a:solidFill>
              </a:rPr>
              <a:t>-это устное  или письменное приветствие по </a:t>
            </a:r>
            <a:r>
              <a:rPr lang="ru-RU" i="1" dirty="0" err="1" smtClean="0">
                <a:solidFill>
                  <a:srgbClr val="C00000"/>
                </a:solidFill>
              </a:rPr>
              <a:t>слу</a:t>
            </a:r>
            <a:r>
              <a:rPr lang="ru-RU" i="1" dirty="0" smtClean="0">
                <a:solidFill>
                  <a:srgbClr val="C00000"/>
                </a:solidFill>
              </a:rPr>
              <a:t>-</a:t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>чаю </a:t>
            </a:r>
            <a:r>
              <a:rPr lang="ru-RU" i="1" dirty="0" err="1" smtClean="0">
                <a:solidFill>
                  <a:srgbClr val="C00000"/>
                </a:solidFill>
              </a:rPr>
              <a:t>торжественного,важного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>или радостного события.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                                      </a:t>
            </a:r>
            <a:endParaRPr lang="ru-RU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 м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15304" cy="5429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C00000"/>
                </a:solidFill>
              </a:rPr>
              <a:t>1.Обращение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. (Обращаются к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тому,кого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хотят поздравить.)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2.Поздравление.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(Поздравляют с праздником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или с важным событием.)                   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3.Пожелания.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(Говорят добрые слова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пожела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ния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, тому кого поздравляют.) </a:t>
            </a:r>
            <a:r>
              <a:rPr lang="ru-RU" sz="3200" dirty="0" smtClean="0">
                <a:solidFill>
                  <a:srgbClr val="C00000"/>
                </a:solidFill>
              </a:rPr>
              <a:t>4.Подпись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.(Называют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себя,чтобы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было понят-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но , от кого пришло поздравление.)                     </a:t>
            </a:r>
            <a:r>
              <a:rPr lang="ru-RU" sz="3200" dirty="0" smtClean="0"/>
              <a:t>                                                            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 мар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64371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8215370" cy="485778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                   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Дорогой наш Ванечка!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/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    Поздравляем тебя с успешным окончанием       5  класса!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    Желаем тебе крепкого здоровья и веселых 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каникул.</a:t>
            </a:r>
            <a:b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</a:b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Gabriola" pitchFamily="82" charset="0"/>
              </a:rPr>
              <a:t>                    Любящие тебя дедушка и бабушка.</a:t>
            </a:r>
            <a:r>
              <a:rPr lang="ru-RU" sz="3200" dirty="0" smtClean="0"/>
              <a:t>                 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упер физкультминутка для уро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7192" y="8001032"/>
            <a:ext cx="8286808" cy="6215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37</Words>
  <Application>Microsoft Office PowerPoint</Application>
  <PresentationFormat>Экран (4:3)</PresentationFormat>
  <Paragraphs>7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Урок по русскому языку и развитию речи в 5-ом классе по теме: «Поздравительная открытка»                                                        Разработала:Рамазанова А.А.,                       учитель русского языка и  литературы ССШИ VIII вида.  </vt:lpstr>
      <vt:lpstr>     Поздравленья, пожеланья      Рассылай без опозданья.      Добрых слов ты не жалей      И быть искренним сумей.    Искренний(человек)- тот, кто правдиво выражает свои мысли и чувства.</vt:lpstr>
      <vt:lpstr>ОТКРЫТКА</vt:lpstr>
      <vt:lpstr>Это интересно…  Первая  открытка появилась 7 октября 1775 года.  В Москве живет интересный человек-Михаил Степанович  Забоченя,который коллекционирует открытки.У него одних только новогодних открыток 100 000!</vt:lpstr>
      <vt:lpstr>Поздравление-это устное  или письменное приветствие по слу- чаю торжественного,важного  или радостного события.                                       </vt:lpstr>
      <vt:lpstr>1.Обращение. (Обращаются к тому,кого хотят поздравить.)  2.Поздравление. (Поздравляют с праздником или с важным событием.)                     3.Пожелания. (Говорят добрые слова пожела- ния , тому кого поздравляют.) 4.Подпись.(Называют себя,чтобы было понят- но , от кого пришло поздравление.)                                                                                 </vt:lpstr>
      <vt:lpstr>                    Дорогой наш Ванечка!      Поздравляем тебя с успешным окончанием       5  класса!     Желаем тебе крепкого здоровья и веселых  каникул.                     Любящие тебя дедушка и бабушка.                 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русскому языку и развитию речи                        в 5-ом классе по теме: «Поздравительная открытка»</dc:title>
  <dc:creator>Дом</dc:creator>
  <cp:lastModifiedBy>Дом</cp:lastModifiedBy>
  <cp:revision>25</cp:revision>
  <dcterms:created xsi:type="dcterms:W3CDTF">2015-03-01T07:37:31Z</dcterms:created>
  <dcterms:modified xsi:type="dcterms:W3CDTF">2018-01-09T12:37:38Z</dcterms:modified>
</cp:coreProperties>
</file>