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  <p:sldId id="264" r:id="rId9"/>
    <p:sldId id="260" r:id="rId10"/>
    <p:sldId id="268" r:id="rId11"/>
    <p:sldId id="269" r:id="rId12"/>
    <p:sldId id="266" r:id="rId13"/>
    <p:sldId id="271" r:id="rId14"/>
    <p:sldId id="272" r:id="rId15"/>
    <p:sldId id="265" r:id="rId16"/>
    <p:sldId id="270" r:id="rId17"/>
    <p:sldId id="26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>
      <p:cViewPr varScale="1">
        <p:scale>
          <a:sx n="69" d="100"/>
          <a:sy n="69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C462-7435-43D2-BE9A-61C2D7A7D1E2}" type="datetimeFigureOut">
              <a:rPr lang="ru-RU" smtClean="0"/>
              <a:t>14.03.2018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109A-53AA-4D06-ADC8-65F4FBDF74B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C462-7435-43D2-BE9A-61C2D7A7D1E2}" type="datetimeFigureOut">
              <a:rPr lang="ru-RU" smtClean="0"/>
              <a:t>14.03.2018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109A-53AA-4D06-ADC8-65F4FBDF74B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C462-7435-43D2-BE9A-61C2D7A7D1E2}" type="datetimeFigureOut">
              <a:rPr lang="ru-RU" smtClean="0"/>
              <a:t>14.03.2018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109A-53AA-4D06-ADC8-65F4FBDF74B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C462-7435-43D2-BE9A-61C2D7A7D1E2}" type="datetimeFigureOut">
              <a:rPr lang="ru-RU" smtClean="0"/>
              <a:t>14.03.2018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109A-53AA-4D06-ADC8-65F4FBDF74B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C462-7435-43D2-BE9A-61C2D7A7D1E2}" type="datetimeFigureOut">
              <a:rPr lang="ru-RU" smtClean="0"/>
              <a:t>14.03.2018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109A-53AA-4D06-ADC8-65F4FBDF74B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C462-7435-43D2-BE9A-61C2D7A7D1E2}" type="datetimeFigureOut">
              <a:rPr lang="ru-RU" smtClean="0"/>
              <a:t>14.03.2018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109A-53AA-4D06-ADC8-65F4FBDF74B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C462-7435-43D2-BE9A-61C2D7A7D1E2}" type="datetimeFigureOut">
              <a:rPr lang="ru-RU" smtClean="0"/>
              <a:t>14.03.2018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109A-53AA-4D06-ADC8-65F4FBDF74B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C462-7435-43D2-BE9A-61C2D7A7D1E2}" type="datetimeFigureOut">
              <a:rPr lang="ru-RU" smtClean="0"/>
              <a:t>14.03.2018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109A-53AA-4D06-ADC8-65F4FBDF74B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C462-7435-43D2-BE9A-61C2D7A7D1E2}" type="datetimeFigureOut">
              <a:rPr lang="ru-RU" smtClean="0"/>
              <a:t>14.03.2018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109A-53AA-4D06-ADC8-65F4FBDF74B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C462-7435-43D2-BE9A-61C2D7A7D1E2}" type="datetimeFigureOut">
              <a:rPr lang="ru-RU" smtClean="0"/>
              <a:t>14.03.2018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109A-53AA-4D06-ADC8-65F4FBDF74B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C462-7435-43D2-BE9A-61C2D7A7D1E2}" type="datetimeFigureOut">
              <a:rPr lang="ru-RU" smtClean="0"/>
              <a:t>14.03.2018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109A-53AA-4D06-ADC8-65F4FBDF74B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6FC462-7435-43D2-BE9A-61C2D7A7D1E2}" type="datetimeFigureOut">
              <a:rPr lang="ru-RU" smtClean="0"/>
              <a:t>14.03.2018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B6109A-53AA-4D06-ADC8-65F4FBDF74B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7376864" cy="4392488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480"/>
              </a:spcBef>
              <a:spcAft>
                <a:spcPts val="300"/>
              </a:spcAft>
            </a:pPr>
            <a:r>
              <a:rPr lang="ru-RU" sz="1800" b="1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Дисциплина</a:t>
            </a:r>
            <a:r>
              <a:rPr lang="ru-RU" sz="18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: «Технология штукатурных </a:t>
            </a:r>
            <a:r>
              <a:rPr lang="ru-RU" sz="1800" b="1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работ»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80"/>
              </a:spcBef>
              <a:spcAft>
                <a:spcPts val="300"/>
              </a:spcAft>
            </a:pPr>
            <a:r>
              <a:rPr lang="ru-RU" sz="1800" b="1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Тема: «Виды и назначение штукатурки»</a:t>
            </a:r>
          </a:p>
          <a:p>
            <a:pPr algn="r">
              <a:spcBef>
                <a:spcPts val="480"/>
              </a:spcBef>
              <a:spcAft>
                <a:spcPts val="300"/>
              </a:spcAft>
            </a:pPr>
            <a:endParaRPr lang="ru-RU" sz="1800" b="1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480"/>
              </a:spcBef>
              <a:spcAft>
                <a:spcPts val="300"/>
              </a:spcAft>
            </a:pPr>
            <a:endParaRPr lang="ru-RU" sz="1800" b="1" dirty="0" smtClean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480"/>
              </a:spcBef>
              <a:spcAft>
                <a:spcPts val="300"/>
              </a:spcAft>
            </a:pPr>
            <a:r>
              <a:rPr lang="ru-RU" sz="1800" b="1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Разработала</a:t>
            </a:r>
            <a:r>
              <a:rPr lang="ru-RU" sz="18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8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Преподаватель специальных дисциплин</a:t>
            </a:r>
            <a:endParaRPr lang="ru-RU" sz="18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r">
              <a:spcBef>
                <a:spcPts val="480"/>
              </a:spcBef>
              <a:spcAft>
                <a:spcPts val="300"/>
              </a:spcAft>
            </a:pPr>
            <a:r>
              <a:rPr lang="ru-RU" sz="1800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Степаненко Юлия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Леонидовна</a:t>
            </a:r>
          </a:p>
          <a:p>
            <a:pPr algn="r">
              <a:spcBef>
                <a:spcPts val="480"/>
              </a:spcBef>
              <a:spcAft>
                <a:spcPts val="300"/>
              </a:spcAft>
            </a:pPr>
            <a:endParaRPr lang="ru-RU" sz="1800" dirty="0">
              <a:solidFill>
                <a:srgbClr val="821A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480"/>
              </a:spcBef>
              <a:spcAft>
                <a:spcPts val="300"/>
              </a:spcAft>
            </a:pPr>
            <a:endParaRPr lang="ru-RU" sz="1800" dirty="0" smtClean="0">
              <a:solidFill>
                <a:srgbClr val="821A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80"/>
              </a:spcBef>
              <a:spcAft>
                <a:spcPts val="300"/>
              </a:spcAft>
            </a:pPr>
            <a:endParaRPr lang="ru-RU" sz="18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80"/>
              </a:spcBef>
              <a:spcAft>
                <a:spcPts val="300"/>
              </a:spcAft>
            </a:pPr>
            <a:r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Тверь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2018г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</p:spPr>
        <p:txBody>
          <a:bodyPr>
            <a:noAutofit/>
          </a:bodyPr>
          <a:lstStyle/>
          <a:p>
            <a:pPr marL="1828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gradFill>
                  <a:gsLst>
                    <a:gs pos="0">
                      <a:srgbClr val="000000"/>
                    </a:gs>
                    <a:gs pos="40000">
                      <a:srgbClr val="707070"/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/>
                </a:effectLst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                       образовательное  учреждение</a:t>
            </a:r>
            <a:br>
              <a:rPr lang="ru-RU" sz="2000" b="1" dirty="0">
                <a:gradFill>
                  <a:gsLst>
                    <a:gs pos="0">
                      <a:srgbClr val="000000"/>
                    </a:gs>
                    <a:gs pos="40000">
                      <a:srgbClr val="707070"/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gradFill>
                  <a:gsLst>
                    <a:gs pos="0">
                      <a:srgbClr val="000000"/>
                    </a:gs>
                    <a:gs pos="40000">
                      <a:srgbClr val="707070"/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/>
                </a:effectLst>
                <a:latin typeface="Times New Roman" pitchFamily="18" charset="0"/>
                <a:cs typeface="Times New Roman" pitchFamily="18" charset="0"/>
              </a:rPr>
              <a:t>«Тверской колледж Героя Советского Союза им. П.А </a:t>
            </a:r>
            <a:r>
              <a:rPr lang="ru-RU" sz="2000" b="1" dirty="0" err="1">
                <a:gradFill>
                  <a:gsLst>
                    <a:gs pos="0">
                      <a:srgbClr val="000000"/>
                    </a:gs>
                    <a:gs pos="40000">
                      <a:srgbClr val="707070"/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/>
                </a:effectLst>
                <a:latin typeface="Times New Roman" pitchFamily="18" charset="0"/>
                <a:cs typeface="Times New Roman" pitchFamily="18" charset="0"/>
              </a:rPr>
              <a:t>Кайкова</a:t>
            </a:r>
            <a:r>
              <a:rPr lang="ru-RU" sz="2000" b="1" dirty="0">
                <a:gradFill>
                  <a:gsLst>
                    <a:gs pos="0">
                      <a:srgbClr val="000000"/>
                    </a:gs>
                    <a:gs pos="40000">
                      <a:srgbClr val="707070"/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8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92888" cy="5902592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Специальные 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– выполняют защитные функции по отношению к основанию (гидроизоляционные и гидрофобные, теплоизоляционные,  акустические, </a:t>
            </a:r>
            <a:r>
              <a:rPr lang="ru-RU" sz="2000" b="0" dirty="0" err="1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химическистойкие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рентгенозащитные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).</a:t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kreptep.ru/d/1766110/d/grunban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960440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omingo.by/image/cache/0692a4e584defe6544ca2abbf7dd2502-800x8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528392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56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624736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Декоративные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– применяют для отделки фасадов и некоторых помещений общественных зданий (вестибюлей, лестничных клеток, холлов). Они могут быть гладкими, цветными, имитировать декоративный природный и искусственный облицовочные камни.</a:t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https://avatars.mds.yandex.net/get-marketpic/367259/market_l7Ck-V-tKZ9mWj3cRxVb5w/ori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96731"/>
            <a:ext cx="2736304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www.tstn.ru/upload/iblock/97f/97f7d7ab000698268bb370fcb5f06af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2808312" cy="4103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53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648072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000" b="0" i="1" u="sng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 качеству отделки обычная </a:t>
            </a:r>
            <a:r>
              <a:rPr lang="ru-RU" sz="2000" b="0" i="1" u="sng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ru-RU" sz="2000" b="0" i="1" u="sng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выравнивающая) штукатурка </a:t>
            </a:r>
            <a:r>
              <a:rPr lang="ru-RU" sz="2000" b="0" i="1" u="sng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бывает трех видов: 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простая, улучшенная 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 высококачественная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Простая штукатурка 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применяется 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 чердаках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в 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подвалах, складах 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 других нежилых помещениях. 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troisovet.com/wp-content/uploads/2016/11/%D0%A7%D0%B5%D1%80%D0%BD%D0%BE%D0%B2%D0%B0%D1%8F-%D1%88%D1%82%D1%83%D0%BA%D0%B0%D1%82%D1%83%D1%80%D0%BA%D0%B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9"/>
            <a:ext cx="4176464" cy="36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vseogarage.ru/wp-content/uploads/2016/11/Podval-v-garazhe-betonnaya-konstruktsiy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02" y="2420889"/>
            <a:ext cx="4357286" cy="365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647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6408712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Улучшенную штукатурку 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обычно выполняют в жилых и общественных зданиях (детских садах, школах, больницах и др.) 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 descr="http://stroikroi.ru/wp-content/uploads/2014/11/main-d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9687"/>
            <a:ext cx="3522595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tofasadov.ru/wp-content/uploads/2014/11/Cveta-fasadov-domov-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97885"/>
            <a:ext cx="3672408" cy="260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nashaotdelka.ru/wp-content/uploads/foto-oshtukaturennogo-fasad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60040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sk-mikon.ru/images/site/gallery/stuk_fasad/big/7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42476"/>
            <a:ext cx="3672408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07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5" cy="6264696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Высококачественная штукатурка 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применяется при повышенных требованиях к отделке поверхностей: в театрах, выставочных залах, гостиницах, музеях, 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жилых 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 т.д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https://travel.rambler.ru/media/cropped_images/752c17f8-d568-4d30-9d36-c71236f99ee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2420888"/>
            <a:ext cx="4536503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idea.moi-portal.ru/wp-content/uploads/2017/07/museum-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80" y="2420888"/>
            <a:ext cx="4580920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26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674136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400" b="0" i="1" u="sng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Монолитная </a:t>
            </a:r>
            <a:r>
              <a:rPr lang="ru-RU" sz="2400" b="0" i="1" u="sng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штукатурка в зависимости от вида имеет несколько слоев </a:t>
            </a:r>
            <a:r>
              <a:rPr lang="ru-RU" sz="2400" b="0" i="1" u="sng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штукатурного намета </a:t>
            </a:r>
            <a:r>
              <a:rPr lang="ru-RU" sz="2400" b="0" i="1" u="sng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(покрытия), нанесенных в определенной </a:t>
            </a:r>
            <a:r>
              <a:rPr lang="ru-RU" sz="2400" b="0" i="1" u="sng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последовательности:</a:t>
            </a:r>
            <a:r>
              <a:rPr lang="ru-RU" sz="2400" b="0" i="1" u="sng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b="0" i="1" u="sng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Обрызг</a:t>
            </a:r>
            <a:r>
              <a:rPr lang="ru-RU" sz="24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– первый слой штукатурного намета. Выполняют из жидкого </a:t>
            </a: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раствора, заполняя </a:t>
            </a:r>
            <a:r>
              <a:rPr lang="ru-RU" sz="24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все неровности </a:t>
            </a: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 поверхности, толщина </a:t>
            </a:r>
            <a:r>
              <a:rPr lang="ru-RU" sz="24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3-5мм.</a:t>
            </a:r>
            <a:br>
              <a:rPr lang="ru-RU" sz="24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knauf.kiev.ua/public/image/Prodacts/24_01_17/3/201507130555253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9" y="3284984"/>
            <a:ext cx="4104456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technosector.ru/files/740/799/4_1_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888432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51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408712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Грунт </a:t>
            </a:r>
            <a:r>
              <a:rPr lang="ru-RU" sz="24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– основной слой штукатурки, образует необходимую толщину и выравнивает поверхность, толщина 5-7мм.</a:t>
            </a:r>
            <a:br>
              <a:rPr lang="ru-RU" sz="24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http://postroy-sam.com/wp-content/uploads/2013/07/kak-shtukaturit-steny-cementnym-rastvorom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6210"/>
            <a:ext cx="4248472" cy="413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stroysoveti.ru/wp-content/uploads/2015/10/1234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56210"/>
            <a:ext cx="4320479" cy="41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77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5" y="207818"/>
            <a:ext cx="8501817" cy="5957486"/>
          </a:xfrm>
        </p:spPr>
        <p:txBody>
          <a:bodyPr/>
          <a:lstStyle/>
          <a:p>
            <a:pPr marL="0" indent="0" algn="l">
              <a:lnSpc>
                <a:spcPct val="115000"/>
              </a:lnSpc>
              <a:spcAft>
                <a:spcPts val="675"/>
              </a:spcAft>
              <a:buNone/>
            </a:pPr>
            <a:r>
              <a:rPr lang="ru-RU" sz="2400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Накрывка</a:t>
            </a:r>
            <a:r>
              <a:rPr lang="ru-RU" sz="24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– третий и последний слой штукатурки, толщина 2-3мм</a:t>
            </a: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4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Простая штукатурка </a:t>
            </a: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– 12мм (</a:t>
            </a:r>
            <a:r>
              <a:rPr lang="ru-RU" sz="2400" b="0" dirty="0" err="1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обрызг</a:t>
            </a: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грунт).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Улучшенная </a:t>
            </a: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– 15мм (</a:t>
            </a:r>
            <a:r>
              <a:rPr lang="ru-RU" sz="2400" b="0" dirty="0" err="1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обрызг</a:t>
            </a: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грунт, </a:t>
            </a:r>
            <a:r>
              <a:rPr lang="ru-RU" sz="2400" b="0" dirty="0" err="1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накрывка</a:t>
            </a: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Высококачественная </a:t>
            </a: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– 20мм (</a:t>
            </a:r>
            <a:r>
              <a:rPr lang="ru-RU" sz="2400" b="0" dirty="0" err="1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обрызг</a:t>
            </a: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грунт, грунт, </a:t>
            </a:r>
            <a:r>
              <a:rPr lang="ru-RU" sz="2400" b="0" dirty="0" err="1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накрывка</a:t>
            </a: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ww.rmnt.ru/pub2/PK/St/PKStofT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104456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buduy.com.ua/wp-content/uploads/2016/08/7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5"/>
            <a:ext cx="3744416" cy="3168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079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80920" cy="6264696"/>
          </a:xfrm>
        </p:spPr>
        <p:txBody>
          <a:bodyPr/>
          <a:lstStyle/>
          <a:p>
            <a:pPr marL="0" indent="0" algn="l">
              <a:lnSpc>
                <a:spcPct val="150000"/>
              </a:lnSpc>
              <a:spcAft>
                <a:spcPts val="675"/>
              </a:spcAft>
              <a:buNone/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Литература</a:t>
            </a:r>
            <a:r>
              <a:rPr lang="ru-RU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Петрова 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И.В. Технология отделочных строительных работ: Учеб. пособие для НПО, М.: изд-во Академия, 2006.- 184с.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Смирнов 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В.А., Ефимов О.В., Кульков О.В. Отделочные строительные работы: Учебник для НПО. - М.: </a:t>
            </a:r>
            <a:r>
              <a:rPr lang="ru-RU" sz="2000" b="0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ПрофОбрИздат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2001.-288с</a:t>
            </a: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ru-RU" sz="2000" b="0" dirty="0" err="1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Шепелев</a:t>
            </a: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А.М. Штукатурные работы: Учебник для НПО. - М.: </a:t>
            </a:r>
            <a:r>
              <a:rPr lang="ru-RU" sz="2000" b="0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Выс.шк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., 1988.- 319с</a:t>
            </a: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4. 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Л. Н. Мороз, П. А. Лапшин Штукатур. Мастер отделочных строительных работ издательство: Феникс Серия: Начальное профессиональное образование 2012 г. 256 с.</a:t>
            </a:r>
            <a:b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5. </a:t>
            </a:r>
            <a:r>
              <a:rPr lang="ru-RU" sz="2000" b="0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Завражин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Н.Н. Штукатурные работы высокой сложности: уч. пос. для НПО. - М.: Академия, 2010. 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9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55272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spcAft>
                <a:spcPts val="675"/>
              </a:spcAft>
              <a:buNone/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Штукатурка 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это отделочный слой на поверхностях различных конструкций, </a:t>
            </a: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зданий и 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сооружений (стен, перегородок, перекрытий, колонн), который выравнивает их </a:t>
            </a: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и придает 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им определенную форму, защищает конструкции от влаги, </a:t>
            </a: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выветривания, огня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повышает сопротивление теплопередаче, уменьшает воздухопроницаемость </a:t>
            </a: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и звукопроводность 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ограждающих конструкций. </a:t>
            </a: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u="sng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0" i="1" u="sng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способу приготовления </a:t>
            </a:r>
            <a:r>
              <a:rPr lang="ru-RU" sz="2000" b="0" i="1" u="sng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штукатурка бывает:</a:t>
            </a:r>
            <a:br>
              <a:rPr lang="ru-RU" sz="2000" b="0" i="1" u="sng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1. мокрая штукатурка                                 2. Сухая штукатурка</a:t>
            </a:r>
            <a:b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0" i="1" u="sng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Рисунок 4" descr="https://im0-tub-ru.yandex.net/i?id=cfd7672317b3172e5770ec1648afce35-l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9"/>
            <a:ext cx="3111446" cy="288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otolokvdoma.ru/wp-content/uploads/2014/12/%D0%B0%D0%B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168352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25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59" cy="619268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Мокрая (монолитная) штукатурка 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готовится из растворных смесей и воды и в пластичном состоянии наносится на различные виды поверхностей. 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Ее применяют при отделке внутри зданий и на фасадах</a:t>
            </a: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zelremstroy.ru/image/data/image_content/finishing_work/finishing_work_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104456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obustroeno.com/wp-content/uploads/oshtukaturennyy-do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09" y="2204864"/>
            <a:ext cx="3960440" cy="4332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3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000" b="0" i="1" u="sng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Достоинства </a:t>
            </a:r>
            <a:r>
              <a:rPr lang="ru-RU" sz="2000" b="0" i="1" u="sng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мокрой </a:t>
            </a:r>
            <a:r>
              <a:rPr lang="ru-RU" sz="2000" b="0" i="1" u="sng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штукатурки:</a:t>
            </a:r>
            <a:r>
              <a:rPr lang="ru-RU" sz="2000" b="0" i="1" u="sng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0" i="1" u="sng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1. универсальность 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применения (кирпич, бетон, дерево и т.д.) и в любых атмосферных </a:t>
            </a: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воздействиях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2. получение ровной, сплошной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монолитной поверхности, без дополнительных швов и </a:t>
            </a: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стыков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b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3. возможность 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применения на поверхностях любой формы.</a:t>
            </a:r>
            <a:b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юля\Desktop\аттестация мя\1_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4824536" cy="2870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51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624736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000" b="0" i="1" u="sng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Недостатки мокрой штукатурки:</a:t>
            </a:r>
            <a:br>
              <a:rPr lang="ru-RU" sz="2000" b="0" i="1" u="sng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-высокая стоимость;</a:t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-сложный процесс нанесения;</a:t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увеличение сроков работ.</a:t>
            </a:r>
            <a:endParaRPr lang="ru-RU" dirty="0"/>
          </a:p>
        </p:txBody>
      </p:sp>
      <p:pic>
        <p:nvPicPr>
          <p:cNvPr id="3" name="Рисунок 2" descr="http://remline.by/uploads/albums/577/720/2caf56940b85148c544853085663729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3" y="2276872"/>
            <a:ext cx="705678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55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7" cy="5976664"/>
          </a:xfrm>
        </p:spPr>
        <p:txBody>
          <a:bodyPr/>
          <a:lstStyle/>
          <a:p>
            <a:pPr marL="0" indent="0" algn="l" fontAlgn="base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Open Sans"/>
              </a:rPr>
              <a:t>Сухая </a:t>
            </a:r>
            <a:r>
              <a:rPr lang="ru-RU" sz="2000" dirty="0">
                <a:solidFill>
                  <a:srgbClr val="000000"/>
                </a:solidFill>
                <a:effectLst/>
                <a:latin typeface="Open Sans"/>
              </a:rPr>
              <a:t>штукатурка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представляет собой облицовку гипсокартонными листами внутренних поверхностей стен, перегородок и потолков. К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оторые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приклеиваются специальными 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мастиками или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крепятся по деревянному либо металлическому каркасу к 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каменным поверхностям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www.equipnet.ru/netcat_files/Image/Gyproc_smal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392488" cy="381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blog-potolok.ru/wp-content/uploads/2016/11/gipsokarton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890455" cy="3834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66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04664"/>
            <a:ext cx="7910264" cy="5110504"/>
          </a:xfrm>
        </p:spPr>
        <p:txBody>
          <a:bodyPr/>
          <a:lstStyle/>
          <a:p>
            <a:pPr marL="0" indent="0" algn="l" fontAlgn="base">
              <a:lnSpc>
                <a:spcPct val="150000"/>
              </a:lnSpc>
              <a:buNone/>
            </a:pPr>
            <a:r>
              <a:rPr lang="ru-RU" sz="2000" b="0" i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Преимущества  сухой штукатурки: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экологичный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звукоизоляционный и огнеупорный материал;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простота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скорость 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работ; 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 малая стоимость по сравнению и жидким составов.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trojka-gid.ru/wp-content/uploads/2017/11/Kak-shpaklevat-gipsokarton-21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51721"/>
            <a:ext cx="3967397" cy="3513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evroremont-kmv.ru/wp-content/uploads/2013/02/%D0%B0%D1%80%D0%BA%D0%B0-%D0%B8%D0%B7-%D0%B3%D0%B8%D0%BF%D1%81%D0%BE%D0%BA%D0%B0%D1%80%D1%82%D0%BE%D0%BD%D0%B0-%D0%BD%D0%B0-%D0%B7%D0%B0%D0%BA%D0%B0%D0%B7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0392"/>
            <a:ext cx="4464496" cy="3524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57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63" y="116632"/>
            <a:ext cx="8928992" cy="6624736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000" b="0" i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Недостатками сухой штукатурки.</a:t>
            </a:r>
            <a:br>
              <a:rPr lang="ru-RU" sz="2000" b="0" i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недостаточная прочность материала. Технику (телевизор) или полки нельзя вешать на стены, отделанные сухой штукатуркой;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отсутствие водостойкости. Воздействие воды в течение длительного времени не выдержит даже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гипсокартон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нанесенным на него специальным влагостойким покрытием, поэтому если квартира будет затоплена, отделку потолка и стен необходимо будет делать снова.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couo.ru/wp-content/uploads/2016/01/krasivaya_konstrukciy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8" y="3501008"/>
            <a:ext cx="4104455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stroiremdoma.ru/images/stroiremdoma/2017/03/6-1-704x52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3960440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10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12967" cy="655272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000" b="0" i="1" u="sng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 </a:t>
            </a:r>
            <a:r>
              <a:rPr lang="ru-RU" sz="2000" b="0" i="1" u="sng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назначению и свойствам монолитные штукатурки подразделяют </a:t>
            </a:r>
            <a:r>
              <a:rPr lang="ru-RU" sz="2000" b="0" i="1" u="sng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следующим образом:</a:t>
            </a:r>
            <a:r>
              <a:rPr lang="ru-RU" sz="2000" b="0" i="1" u="sng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i="1" u="sng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Обычные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- предназначены для эксплуатации в нормальных температурно-влажных 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условиях (известковые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цементные, гипсовые, известково-цементные, 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известково-гипсовые). </a:t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 descr="http://cdn.remotvet.ru/files/users/images/c1/33/c13333ce0ef0989353f8abd539997b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8" y="2744924"/>
            <a:ext cx="4031201" cy="277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xn--40-mlcpfbfhpcmgmke.xn--p1ai/images/cemen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44924"/>
            <a:ext cx="3960440" cy="2772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32987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467</TotalTime>
  <Words>297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Государственное бюджетное профессиональное                        образовательное  учреждение «Тверской колледж Героя Советского Союза им. П.А Кайкова» </vt:lpstr>
      <vt:lpstr>Штукатурка – это отделочный слой на поверхностях различных конструкций, зданий и сооружений (стен, перегородок, перекрытий, колонн), который выравнивает их и придает им определенную форму, защищает конструкции от влаги, выветривания, огня, повышает сопротивление теплопередаче, уменьшает воздухопроницаемость и звукопроводность ограждающих конструкций.  По способу приготовления штукатурка бывает: 1. мокрая штукатурка                                 2. Сухая штукатурка  </vt:lpstr>
      <vt:lpstr>Мокрая (монолитная) штукатурка готовится из растворных смесей и воды и в пластичном состоянии наносится на различные виды поверхностей.  Ее применяют при отделке внутри зданий и на фасадах.  </vt:lpstr>
      <vt:lpstr>Достоинства мокрой штукатурки: 1. универсальность применения (кирпич, бетон, дерево и т.д.) и в любых атмосферных воздействиях; 2. получение ровной, сплошной, монолитной поверхности, без дополнительных швов и стыков; 3. возможность применения на поверхностях любой формы. </vt:lpstr>
      <vt:lpstr>Недостатки мокрой штукатурки: -высокая стоимость; -сложный процесс нанесения; - увеличение сроков работ.</vt:lpstr>
      <vt:lpstr>Сухая штукатурка представляет собой облицовку гипсокартонными листами внутренних поверхностей стен, перегородок и потолков. Которые приклеиваются специальными мастиками или крепятся по деревянному либо металлическому каркасу к каменным поверхностям.       </vt:lpstr>
      <vt:lpstr>Преимущества  сухой штукатурки: 1. экологичный, звукоизоляционный и огнеупорный материал; 2. простота и скорость работ;  3. малая стоимость по сравнению и жидким составов.  </vt:lpstr>
      <vt:lpstr>Недостатками сухой штукатурки. 1. недостаточная прочность материала. Технику (телевизор) или полки нельзя вешать на стены, отделанные сухой штукатуркой; 2. отсутствие водостойкости. Воздействие воды в течение длительного времени не выдержит даже гипсокартон с нанесенным на него специальным влагостойким покрытием, поэтому если квартира будет затоплена, отделку потолка и стен необходимо будет делать снова. </vt:lpstr>
      <vt:lpstr>По назначению и свойствам монолитные штукатурки подразделяют следующим образом: Обычные - предназначены для эксплуатации в нормальных температурно-влажных условиях (известковые, цементные, гипсовые, известково-цементные, известково-гипсовые).              </vt:lpstr>
      <vt:lpstr>Специальные – выполняют защитные функции по отношению к основанию (гидроизоляционные и гидрофобные, теплоизоляционные,  акустические, химическистойкие, рентгенозащитные).           </vt:lpstr>
      <vt:lpstr>Декоративные – применяют для отделки фасадов и некоторых помещений общественных зданий (вестибюлей, лестничных клеток, холлов). Они могут быть гладкими, цветными, имитировать декоративный природный и искусственный облицовочные камни. </vt:lpstr>
      <vt:lpstr>По качеству отделки обычная (выравнивающая) штукатурка бывает трех видов: простая, улучшенная и высококачественная.   Простая штукатурка применяется на чердаках, в подвалах, складах и других нежилых помещениях.   </vt:lpstr>
      <vt:lpstr>Улучшенную штукатурку обычно выполняют в жилых и общественных зданиях (детских садах, школах, больницах и др.)          </vt:lpstr>
      <vt:lpstr>Высококачественная штукатурка применяется при повышенных требованиях к отделке поверхностей: в театрах, выставочных залах, гостиницах, музеях, жилых и т.д. </vt:lpstr>
      <vt:lpstr>Монолитная штукатурка в зависимости от вида имеет несколько слоев штукатурного намета (покрытия), нанесенных в определенной последовательности: Обрызг – первый слой штукатурного намета. Выполняют из жидкого раствора, заполняя все неровности на поверхности, толщина 3-5мм. </vt:lpstr>
      <vt:lpstr>Грунт – основной слой штукатурки, образует необходимую толщину и выравнивает поверхность, толщина 5-7мм. </vt:lpstr>
      <vt:lpstr>Накрывка– третий и последний слой штукатурки, толщина 2-3мм. Простая штукатурка – 12мм (обрызг, грунт). Улучшенная – 15мм (обрызг, грунт, накрывка). Высококачественная – 20мм (обрызг, грунт, грунт, накрывка)</vt:lpstr>
      <vt:lpstr> Литература 1. Петрова И.В. Технология отделочных строительных работ: Учеб. пособие для НПО, М.: изд-во Академия, 2006.- 184с. 2. Смирнов В.А., Ефимов О.В., Кульков О.В. Отделочные строительные работы: Учебник для НПО. - М.: ПрофОбрИздат, 2001.-288с. 3. Шепелев А.М. Штукатурные работы: Учебник для НПО. - М.: Выс.шк., 1988.- 319с. 4. Л. Н. Мороз, П. А. Лапшин Штукатур. Мастер отделочных строительных работ издательство: Феникс Серия: Начальное профессиональное образование 2012 г. 256 с. 5. Завражин Н.Н. Штукатурные работы высокой сложности: уч. пос. для НПО. - М.: Академия, 2010.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                       образовательное  учреждение «Тверской колледж Героя Советского Союза им. П.А Кайкова»</dc:title>
  <dc:creator>юля</dc:creator>
  <cp:lastModifiedBy>юля</cp:lastModifiedBy>
  <cp:revision>34</cp:revision>
  <dcterms:created xsi:type="dcterms:W3CDTF">2018-03-13T06:02:01Z</dcterms:created>
  <dcterms:modified xsi:type="dcterms:W3CDTF">2018-03-14T09:07:30Z</dcterms:modified>
</cp:coreProperties>
</file>