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321A89-26BD-4CED-B04C-6914388D2B4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559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28383" cy="604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" y="-871"/>
            <a:ext cx="3315153" cy="3069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63" y="3789040"/>
            <a:ext cx="2159000" cy="2044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" y="3429000"/>
            <a:ext cx="437782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4" b="19757"/>
          <a:stretch/>
        </p:blipFill>
        <p:spPr>
          <a:xfrm>
            <a:off x="6437563" y="764704"/>
            <a:ext cx="2185513" cy="215938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923928" y="2132856"/>
            <a:ext cx="2513635" cy="20882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>
            <a:off x="3348562" y="1534045"/>
            <a:ext cx="3089001" cy="297507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44"/>
            <a:ext cx="3851919" cy="2888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" y="2893785"/>
            <a:ext cx="3995935" cy="385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6456"/>
            <a:ext cx="2942101" cy="2206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2696"/>
            <a:ext cx="3171682" cy="264604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3707904" y="1916832"/>
            <a:ext cx="1944216" cy="21602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 flipV="1">
            <a:off x="4031015" y="2348880"/>
            <a:ext cx="1765121" cy="24708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347864" cy="2903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06" y="3573016"/>
            <a:ext cx="3177345" cy="2563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5" y="122021"/>
            <a:ext cx="3888432" cy="2673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5" y="2812249"/>
            <a:ext cx="3657600" cy="36576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891735" y="2420888"/>
            <a:ext cx="1760385" cy="1800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83968" y="1916832"/>
            <a:ext cx="1872208" cy="272421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544615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523"/>
            <a:ext cx="9144000" cy="34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260610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2" y="2852937"/>
            <a:ext cx="91440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13692"/>
            <a:ext cx="5256584" cy="2794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114127" cy="314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6624735" cy="39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109520" cy="4929728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vuki_zhivotnyh_-_koshk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205.721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5963925"/>
            <a:ext cx="609600" cy="609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" y="0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657673" y="4077072"/>
            <a:ext cx="1082679" cy="5040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Zvuki_zhivotnyh_-_Laj_sobak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146.0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"/>
            <a:ext cx="9144000" cy="6858000"/>
          </a:xfrm>
          <a:prstGeom prst="rect">
            <a:avLst/>
          </a:prstGeom>
        </p:spPr>
      </p:pic>
      <p:pic>
        <p:nvPicPr>
          <p:cNvPr id="5" name="Zvuki_zhivotnyh_-_Korov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vuk_-_Svinya_(iPle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10.2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vuki_domashnih_zhivotnyh_-_Koza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vuki_zhivotnyh_-_Barashe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747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1"/>
            <a:ext cx="9144000" cy="6858000"/>
          </a:xfrm>
          <a:prstGeom prst="rect">
            <a:avLst/>
          </a:prstGeom>
        </p:spPr>
      </p:pic>
      <p:pic>
        <p:nvPicPr>
          <p:cNvPr id="5" name="Zvuki_zhivotnyh_-_Kuri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1414" y="5785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vuki_zhivotnyh_-_Losha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533.077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8392" y="5595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743</TotalTime>
  <Words>4</Words>
  <Application>Microsoft Office PowerPoint</Application>
  <PresentationFormat>Экран (4:3)</PresentationFormat>
  <Paragraphs>1</Paragraphs>
  <Slides>17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2018-03-03T23:24:17Z</dcterms:created>
  <dcterms:modified xsi:type="dcterms:W3CDTF">2018-03-13T02:36:26Z</dcterms:modified>
</cp:coreProperties>
</file>