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936" r:id="rId2"/>
    <p:sldMasterId id="2147484032" r:id="rId3"/>
    <p:sldMasterId id="2147484056" r:id="rId4"/>
    <p:sldMasterId id="2147484068" r:id="rId5"/>
    <p:sldMasterId id="2147484081" r:id="rId6"/>
  </p:sldMasterIdLst>
  <p:notesMasterIdLst>
    <p:notesMasterId r:id="rId5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301" r:id="rId16"/>
    <p:sldId id="272" r:id="rId17"/>
    <p:sldId id="271" r:id="rId18"/>
    <p:sldId id="270" r:id="rId19"/>
    <p:sldId id="284" r:id="rId20"/>
    <p:sldId id="266" r:id="rId21"/>
    <p:sldId id="273" r:id="rId22"/>
    <p:sldId id="274" r:id="rId23"/>
    <p:sldId id="275" r:id="rId24"/>
    <p:sldId id="300" r:id="rId25"/>
    <p:sldId id="276" r:id="rId26"/>
    <p:sldId id="302" r:id="rId27"/>
    <p:sldId id="277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68" r:id="rId38"/>
    <p:sldId id="296" r:id="rId39"/>
    <p:sldId id="281" r:id="rId40"/>
    <p:sldId id="282" r:id="rId41"/>
    <p:sldId id="283" r:id="rId42"/>
    <p:sldId id="279" r:id="rId43"/>
    <p:sldId id="278" r:id="rId44"/>
    <p:sldId id="297" r:id="rId45"/>
    <p:sldId id="294" r:id="rId46"/>
    <p:sldId id="298" r:id="rId47"/>
    <p:sldId id="299" r:id="rId48"/>
    <p:sldId id="295" r:id="rId4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4BEEE"/>
    <a:srgbClr val="CCFF33"/>
    <a:srgbClr val="6F6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94766" autoAdjust="0"/>
  </p:normalViewPr>
  <p:slideViewPr>
    <p:cSldViewPr>
      <p:cViewPr>
        <p:scale>
          <a:sx n="66" d="100"/>
          <a:sy n="66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Популярные формы работы с родителями, %</a:t>
            </a:r>
            <a:endParaRPr lang="en-US"/>
          </a:p>
        </c:rich>
      </c:tx>
      <c:layout>
        <c:manualLayout>
          <c:xMode val="edge"/>
          <c:yMode val="edge"/>
          <c:x val="3.9736096145876497E-2"/>
          <c:y val="0.1037036708439614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Лист1!$A$2:$A$3</c:f>
              <c:numCache>
                <c:formatCode>Основной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Основной</c:formatCode>
                <c:ptCount val="2"/>
                <c:pt idx="0">
                  <c:v>21.5</c:v>
                </c:pt>
                <c:pt idx="1">
                  <c:v>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4317158792650917"/>
          <c:y val="0.41326500984251968"/>
          <c:w val="0.24432841207349082"/>
          <c:h val="0.17346998031496064"/>
        </c:manualLayout>
      </c:layout>
      <c:overlay val="0"/>
      <c:txPr>
        <a:bodyPr/>
        <a:lstStyle/>
        <a:p>
          <a:pPr>
            <a:defRPr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000082"/>
        </a:gs>
        <a:gs pos="13000">
          <a:srgbClr val="0047FF"/>
        </a:gs>
        <a:gs pos="28000">
          <a:srgbClr val="000082"/>
        </a:gs>
        <a:gs pos="42999">
          <a:srgbClr val="0047FF"/>
        </a:gs>
        <a:gs pos="58000">
          <a:srgbClr val="000082"/>
        </a:gs>
        <a:gs pos="72000">
          <a:srgbClr val="0047FF"/>
        </a:gs>
        <a:gs pos="87000">
          <a:srgbClr val="000082"/>
        </a:gs>
        <a:gs pos="100000">
          <a:srgbClr val="0047FF"/>
        </a:gs>
      </a:gsLst>
      <a:lin ang="16200000" scaled="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67C51-C6A2-45BC-9008-04DF7DD1881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B4D1EA-5E1D-4972-B2F9-36B16F0AC9DF}">
      <dgm:prSet phldrT="[Текст]" custT="1"/>
      <dgm:spPr>
        <a:solidFill>
          <a:schemeClr val="bg2">
            <a:lumMod val="50000"/>
            <a:alpha val="47000"/>
          </a:schemeClr>
        </a:solidFill>
      </dgm:spPr>
      <dgm:t>
        <a:bodyPr/>
        <a:lstStyle/>
        <a:p>
          <a:r>
            <a:rPr lang="ru-RU" sz="2200" dirty="0" smtClean="0">
              <a:solidFill>
                <a:schemeClr val="tx1"/>
              </a:solidFill>
            </a:rPr>
            <a:t>Формы </a:t>
          </a:r>
          <a:r>
            <a:rPr lang="ru-RU" sz="2200" dirty="0" err="1" smtClean="0">
              <a:solidFill>
                <a:schemeClr val="tx1"/>
              </a:solidFill>
            </a:rPr>
            <a:t>взаимо</a:t>
          </a:r>
          <a:r>
            <a:rPr lang="ru-RU" sz="2200" dirty="0" smtClean="0">
              <a:solidFill>
                <a:schemeClr val="tx1"/>
              </a:solidFill>
            </a:rPr>
            <a:t> действия с семьей</a:t>
          </a:r>
          <a:endParaRPr lang="ru-RU" sz="2200" dirty="0">
            <a:solidFill>
              <a:schemeClr val="tx1"/>
            </a:solidFill>
          </a:endParaRPr>
        </a:p>
      </dgm:t>
    </dgm:pt>
    <dgm:pt modelId="{4FC9C88F-E2CB-4C17-8541-0AFDBAFAA971}" type="parTrans" cxnId="{6F6CA43D-9DF4-488F-B5B2-ADD31FE4BAD2}">
      <dgm:prSet/>
      <dgm:spPr/>
      <dgm:t>
        <a:bodyPr/>
        <a:lstStyle/>
        <a:p>
          <a:endParaRPr lang="ru-RU"/>
        </a:p>
      </dgm:t>
    </dgm:pt>
    <dgm:pt modelId="{D5F93AA3-7B43-4BF2-90B3-079FF2011B86}" type="sibTrans" cxnId="{6F6CA43D-9DF4-488F-B5B2-ADD31FE4BAD2}">
      <dgm:prSet/>
      <dgm:spPr/>
      <dgm:t>
        <a:bodyPr/>
        <a:lstStyle/>
        <a:p>
          <a:endParaRPr lang="ru-RU"/>
        </a:p>
      </dgm:t>
    </dgm:pt>
    <dgm:pt modelId="{A46E0259-E805-4263-B93E-AB3825D04B7F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950" dirty="0" smtClean="0">
              <a:solidFill>
                <a:schemeClr val="tx1"/>
              </a:solidFill>
            </a:rPr>
            <a:t>Информационно-наглядные</a:t>
          </a:r>
          <a:endParaRPr lang="ru-RU" sz="1950" dirty="0">
            <a:solidFill>
              <a:schemeClr val="tx1"/>
            </a:solidFill>
          </a:endParaRPr>
        </a:p>
      </dgm:t>
    </dgm:pt>
    <dgm:pt modelId="{3ECFF08F-7910-4234-A3AB-3DFEF6F60FE8}" type="parTrans" cxnId="{74C95C7F-18C9-4C38-8FD6-E7362077631C}">
      <dgm:prSet/>
      <dgm:spPr/>
      <dgm:t>
        <a:bodyPr/>
        <a:lstStyle/>
        <a:p>
          <a:endParaRPr lang="ru-RU"/>
        </a:p>
      </dgm:t>
    </dgm:pt>
    <dgm:pt modelId="{F5D1D59C-B0FE-4743-A29D-179CF7D4A8C6}" type="sibTrans" cxnId="{74C95C7F-18C9-4C38-8FD6-E7362077631C}">
      <dgm:prSet/>
      <dgm:spPr/>
      <dgm:t>
        <a:bodyPr/>
        <a:lstStyle/>
        <a:p>
          <a:endParaRPr lang="ru-RU"/>
        </a:p>
      </dgm:t>
    </dgm:pt>
    <dgm:pt modelId="{04ED6AB7-F5EC-4883-BC04-61B8728FE3B5}">
      <dgm:prSet phldrT="[Текст]" custT="1"/>
      <dgm:spPr>
        <a:solidFill>
          <a:srgbClr val="CCFF33"/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Коллективные</a:t>
          </a:r>
          <a:endParaRPr lang="ru-RU" sz="2800" dirty="0">
            <a:solidFill>
              <a:schemeClr val="tx1"/>
            </a:solidFill>
          </a:endParaRPr>
        </a:p>
      </dgm:t>
    </dgm:pt>
    <dgm:pt modelId="{2B37B461-7877-4491-A961-2235F6D1FF9B}" type="parTrans" cxnId="{A9E352A3-1333-453B-A9EE-2E5AE7A8676C}">
      <dgm:prSet/>
      <dgm:spPr/>
      <dgm:t>
        <a:bodyPr/>
        <a:lstStyle/>
        <a:p>
          <a:endParaRPr lang="ru-RU"/>
        </a:p>
      </dgm:t>
    </dgm:pt>
    <dgm:pt modelId="{BD07DAB6-0080-4D53-AC63-5A86C1F235BF}" type="sibTrans" cxnId="{A9E352A3-1333-453B-A9EE-2E5AE7A8676C}">
      <dgm:prSet/>
      <dgm:spPr/>
      <dgm:t>
        <a:bodyPr/>
        <a:lstStyle/>
        <a:p>
          <a:endParaRPr lang="ru-RU"/>
        </a:p>
      </dgm:t>
    </dgm:pt>
    <dgm:pt modelId="{399940F3-39D9-440A-84F5-6D143B69BA02}">
      <dgm:prSet phldrT="[Текст]" custT="1"/>
      <dgm:spPr>
        <a:solidFill>
          <a:srgbClr val="F4BEEE"/>
        </a:solidFill>
      </dgm:spPr>
      <dgm:t>
        <a:bodyPr/>
        <a:lstStyle/>
        <a:p>
          <a:r>
            <a:rPr lang="ru-RU" sz="2800" dirty="0" err="1" smtClean="0">
              <a:solidFill>
                <a:schemeClr val="tx1"/>
              </a:solidFill>
            </a:rPr>
            <a:t>Инди</a:t>
          </a:r>
          <a:r>
            <a:rPr lang="ru-RU" sz="2800" dirty="0" smtClean="0">
              <a:solidFill>
                <a:schemeClr val="tx1"/>
              </a:solidFill>
            </a:rPr>
            <a:t> виду </a:t>
          </a:r>
          <a:r>
            <a:rPr lang="ru-RU" sz="2800" dirty="0" err="1" smtClean="0">
              <a:solidFill>
                <a:schemeClr val="tx1"/>
              </a:solidFill>
            </a:rPr>
            <a:t>альные</a:t>
          </a:r>
          <a:endParaRPr lang="ru-RU" sz="2800" dirty="0">
            <a:solidFill>
              <a:schemeClr val="tx1"/>
            </a:solidFill>
          </a:endParaRPr>
        </a:p>
      </dgm:t>
    </dgm:pt>
    <dgm:pt modelId="{7E3029A0-4BEF-4D00-BEA2-E141A46EE2AF}" type="parTrans" cxnId="{10F95336-9208-4285-83FF-730973CF5A66}">
      <dgm:prSet/>
      <dgm:spPr/>
      <dgm:t>
        <a:bodyPr/>
        <a:lstStyle/>
        <a:p>
          <a:endParaRPr lang="ru-RU"/>
        </a:p>
      </dgm:t>
    </dgm:pt>
    <dgm:pt modelId="{E7CBB7D0-DC99-4123-9BFC-D5E9002DB185}" type="sibTrans" cxnId="{10F95336-9208-4285-83FF-730973CF5A66}">
      <dgm:prSet/>
      <dgm:spPr/>
      <dgm:t>
        <a:bodyPr/>
        <a:lstStyle/>
        <a:p>
          <a:endParaRPr lang="ru-RU"/>
        </a:p>
      </dgm:t>
    </dgm:pt>
    <dgm:pt modelId="{26B8EC3F-90DA-4139-B670-39BEDB49A4B3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Досуговые</a:t>
          </a:r>
          <a:endParaRPr lang="ru-RU" sz="2800" dirty="0">
            <a:solidFill>
              <a:schemeClr val="tx1"/>
            </a:solidFill>
          </a:endParaRPr>
        </a:p>
      </dgm:t>
    </dgm:pt>
    <dgm:pt modelId="{666F8ABB-EC69-42D1-A380-01CB67B0B6B9}" type="parTrans" cxnId="{18A0F8A6-DD40-4492-A268-4D2E86B011F2}">
      <dgm:prSet/>
      <dgm:spPr/>
      <dgm:t>
        <a:bodyPr/>
        <a:lstStyle/>
        <a:p>
          <a:endParaRPr lang="ru-RU"/>
        </a:p>
      </dgm:t>
    </dgm:pt>
    <dgm:pt modelId="{ADA6849D-A48B-4D3D-9F61-AAAA41789E3C}" type="sibTrans" cxnId="{18A0F8A6-DD40-4492-A268-4D2E86B011F2}">
      <dgm:prSet/>
      <dgm:spPr/>
      <dgm:t>
        <a:bodyPr/>
        <a:lstStyle/>
        <a:p>
          <a:endParaRPr lang="ru-RU"/>
        </a:p>
      </dgm:t>
    </dgm:pt>
    <dgm:pt modelId="{DBB86D0C-F008-4150-9955-89E2205DD0C4}">
      <dgm:prSet phldrT="[Текст]" custT="1"/>
      <dgm:spPr>
        <a:solidFill>
          <a:srgbClr val="FF0000">
            <a:alpha val="60000"/>
          </a:srgb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Информационно-аналитические</a:t>
          </a:r>
          <a:endParaRPr lang="ru-RU" sz="2000" dirty="0">
            <a:solidFill>
              <a:schemeClr val="tx1"/>
            </a:solidFill>
          </a:endParaRPr>
        </a:p>
      </dgm:t>
    </dgm:pt>
    <dgm:pt modelId="{A0385993-153D-4550-9617-C441CA7CEC4C}" type="parTrans" cxnId="{A1A63942-0166-4C17-9D87-85C154F45F13}">
      <dgm:prSet/>
      <dgm:spPr/>
      <dgm:t>
        <a:bodyPr/>
        <a:lstStyle/>
        <a:p>
          <a:endParaRPr lang="ru-RU"/>
        </a:p>
      </dgm:t>
    </dgm:pt>
    <dgm:pt modelId="{AD2FEA38-E63B-45EB-BB71-7EDB9864B106}" type="sibTrans" cxnId="{A1A63942-0166-4C17-9D87-85C154F45F13}">
      <dgm:prSet/>
      <dgm:spPr/>
      <dgm:t>
        <a:bodyPr/>
        <a:lstStyle/>
        <a:p>
          <a:endParaRPr lang="ru-RU"/>
        </a:p>
      </dgm:t>
    </dgm:pt>
    <dgm:pt modelId="{509E89CE-2134-4C67-ABE6-B880AC93EED5}">
      <dgm:prSet phldrT="[Текст]" custT="1"/>
      <dgm:spPr>
        <a:solidFill>
          <a:srgbClr val="7030A0">
            <a:alpha val="48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Познавательные</a:t>
          </a:r>
          <a:endParaRPr lang="ru-RU" sz="2400" dirty="0">
            <a:solidFill>
              <a:schemeClr val="tx1"/>
            </a:solidFill>
          </a:endParaRPr>
        </a:p>
      </dgm:t>
    </dgm:pt>
    <dgm:pt modelId="{C52061D3-5BB9-4CE2-89CE-1E1301C7A789}" type="parTrans" cxnId="{409C7E43-8EA1-4834-8E6A-78D708257BD6}">
      <dgm:prSet/>
      <dgm:spPr/>
      <dgm:t>
        <a:bodyPr/>
        <a:lstStyle/>
        <a:p>
          <a:endParaRPr lang="ru-RU"/>
        </a:p>
      </dgm:t>
    </dgm:pt>
    <dgm:pt modelId="{50C0CEBE-08D6-41F9-A693-CC7AA6CF5F77}" type="sibTrans" cxnId="{409C7E43-8EA1-4834-8E6A-78D708257BD6}">
      <dgm:prSet/>
      <dgm:spPr/>
      <dgm:t>
        <a:bodyPr/>
        <a:lstStyle/>
        <a:p>
          <a:endParaRPr lang="ru-RU"/>
        </a:p>
      </dgm:t>
    </dgm:pt>
    <dgm:pt modelId="{5E5E1F61-FF70-49EB-9155-2898FF55E520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2800" dirty="0" err="1" smtClean="0">
              <a:solidFill>
                <a:schemeClr val="tx1"/>
              </a:solidFill>
            </a:rPr>
            <a:t>Тради</a:t>
          </a:r>
          <a:r>
            <a:rPr lang="ru-RU" sz="2800" dirty="0" smtClean="0">
              <a:solidFill>
                <a:schemeClr val="tx1"/>
              </a:solidFill>
            </a:rPr>
            <a:t> </a:t>
          </a:r>
          <a:r>
            <a:rPr lang="ru-RU" sz="2800" dirty="0" err="1" smtClean="0">
              <a:solidFill>
                <a:schemeClr val="tx1"/>
              </a:solidFill>
            </a:rPr>
            <a:t>цион</a:t>
          </a:r>
          <a:r>
            <a:rPr lang="ru-RU" sz="2800" dirty="0" smtClean="0">
              <a:solidFill>
                <a:schemeClr val="tx1"/>
              </a:solidFill>
            </a:rPr>
            <a:t> </a:t>
          </a:r>
          <a:r>
            <a:rPr lang="ru-RU" sz="2800" dirty="0" err="1" smtClean="0">
              <a:solidFill>
                <a:schemeClr val="tx1"/>
              </a:solidFill>
            </a:rPr>
            <a:t>ные</a:t>
          </a:r>
          <a:endParaRPr lang="ru-RU" sz="2800" dirty="0">
            <a:solidFill>
              <a:schemeClr val="tx1"/>
            </a:solidFill>
          </a:endParaRPr>
        </a:p>
      </dgm:t>
    </dgm:pt>
    <dgm:pt modelId="{B98B2E26-335E-422F-A0F0-28500B9564AD}" type="parTrans" cxnId="{14ADFADB-4347-4066-AF44-B3455D36F62E}">
      <dgm:prSet/>
      <dgm:spPr/>
      <dgm:t>
        <a:bodyPr/>
        <a:lstStyle/>
        <a:p>
          <a:endParaRPr lang="ru-RU"/>
        </a:p>
      </dgm:t>
    </dgm:pt>
    <dgm:pt modelId="{8A1BA95D-15C9-4C04-85DD-1974C54BABAD}" type="sibTrans" cxnId="{14ADFADB-4347-4066-AF44-B3455D36F62E}">
      <dgm:prSet/>
      <dgm:spPr/>
      <dgm:t>
        <a:bodyPr/>
        <a:lstStyle/>
        <a:p>
          <a:endParaRPr lang="ru-RU"/>
        </a:p>
      </dgm:t>
    </dgm:pt>
    <dgm:pt modelId="{0E279C21-7C70-49C9-931F-0AD367B1875B}" type="pres">
      <dgm:prSet presAssocID="{CF067C51-C6A2-45BC-9008-04DF7DD188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68BF61-9CD0-48E6-BAAC-B269E659CAAE}" type="pres">
      <dgm:prSet presAssocID="{3EB4D1EA-5E1D-4972-B2F9-36B16F0AC9DF}" presName="centerShape" presStyleLbl="node0" presStyleIdx="0" presStyleCnt="1"/>
      <dgm:spPr/>
      <dgm:t>
        <a:bodyPr/>
        <a:lstStyle/>
        <a:p>
          <a:endParaRPr lang="ru-RU"/>
        </a:p>
      </dgm:t>
    </dgm:pt>
    <dgm:pt modelId="{8BEC4E13-5598-41EB-B853-52AE77AD79BE}" type="pres">
      <dgm:prSet presAssocID="{3ECFF08F-7910-4234-A3AB-3DFEF6F60FE8}" presName="Name9" presStyleLbl="parChTrans1D2" presStyleIdx="0" presStyleCnt="7"/>
      <dgm:spPr/>
      <dgm:t>
        <a:bodyPr/>
        <a:lstStyle/>
        <a:p>
          <a:endParaRPr lang="ru-RU"/>
        </a:p>
      </dgm:t>
    </dgm:pt>
    <dgm:pt modelId="{13985135-D052-4DE3-8C96-C361D0D003C2}" type="pres">
      <dgm:prSet presAssocID="{3ECFF08F-7910-4234-A3AB-3DFEF6F60FE8}" presName="connTx" presStyleLbl="parChTrans1D2" presStyleIdx="0" presStyleCnt="7"/>
      <dgm:spPr/>
      <dgm:t>
        <a:bodyPr/>
        <a:lstStyle/>
        <a:p>
          <a:endParaRPr lang="ru-RU"/>
        </a:p>
      </dgm:t>
    </dgm:pt>
    <dgm:pt modelId="{D3554820-9A5F-4D88-9E52-8018043F15AE}" type="pres">
      <dgm:prSet presAssocID="{A46E0259-E805-4263-B93E-AB3825D04B7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2DA8-0A86-4B29-B42A-16BE1949DE58}" type="pres">
      <dgm:prSet presAssocID="{2B37B461-7877-4491-A961-2235F6D1FF9B}" presName="Name9" presStyleLbl="parChTrans1D2" presStyleIdx="1" presStyleCnt="7"/>
      <dgm:spPr/>
      <dgm:t>
        <a:bodyPr/>
        <a:lstStyle/>
        <a:p>
          <a:endParaRPr lang="ru-RU"/>
        </a:p>
      </dgm:t>
    </dgm:pt>
    <dgm:pt modelId="{B4F648C0-C284-43E6-BC20-249D9F37D3A9}" type="pres">
      <dgm:prSet presAssocID="{2B37B461-7877-4491-A961-2235F6D1FF9B}" presName="connTx" presStyleLbl="parChTrans1D2" presStyleIdx="1" presStyleCnt="7"/>
      <dgm:spPr/>
      <dgm:t>
        <a:bodyPr/>
        <a:lstStyle/>
        <a:p>
          <a:endParaRPr lang="ru-RU"/>
        </a:p>
      </dgm:t>
    </dgm:pt>
    <dgm:pt modelId="{4BE4AD94-2BCD-4700-A592-7D976E7AD256}" type="pres">
      <dgm:prSet presAssocID="{04ED6AB7-F5EC-4883-BC04-61B8728FE3B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01A84-4D0F-45EB-A717-5438A36E6F31}" type="pres">
      <dgm:prSet presAssocID="{7E3029A0-4BEF-4D00-BEA2-E141A46EE2AF}" presName="Name9" presStyleLbl="parChTrans1D2" presStyleIdx="2" presStyleCnt="7"/>
      <dgm:spPr/>
      <dgm:t>
        <a:bodyPr/>
        <a:lstStyle/>
        <a:p>
          <a:endParaRPr lang="ru-RU"/>
        </a:p>
      </dgm:t>
    </dgm:pt>
    <dgm:pt modelId="{6ABACAFE-8A77-43A5-9C63-8A14E14390B8}" type="pres">
      <dgm:prSet presAssocID="{7E3029A0-4BEF-4D00-BEA2-E141A46EE2AF}" presName="connTx" presStyleLbl="parChTrans1D2" presStyleIdx="2" presStyleCnt="7"/>
      <dgm:spPr/>
      <dgm:t>
        <a:bodyPr/>
        <a:lstStyle/>
        <a:p>
          <a:endParaRPr lang="ru-RU"/>
        </a:p>
      </dgm:t>
    </dgm:pt>
    <dgm:pt modelId="{28B2D665-AB62-4518-9087-F86A381640C6}" type="pres">
      <dgm:prSet presAssocID="{399940F3-39D9-440A-84F5-6D143B69BA0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4C4AC-FBD1-4377-9EFA-99E3B1DFC155}" type="pres">
      <dgm:prSet presAssocID="{666F8ABB-EC69-42D1-A380-01CB67B0B6B9}" presName="Name9" presStyleLbl="parChTrans1D2" presStyleIdx="3" presStyleCnt="7"/>
      <dgm:spPr/>
      <dgm:t>
        <a:bodyPr/>
        <a:lstStyle/>
        <a:p>
          <a:endParaRPr lang="ru-RU"/>
        </a:p>
      </dgm:t>
    </dgm:pt>
    <dgm:pt modelId="{0A379136-8332-415A-A34E-37346F2F63CD}" type="pres">
      <dgm:prSet presAssocID="{666F8ABB-EC69-42D1-A380-01CB67B0B6B9}" presName="connTx" presStyleLbl="parChTrans1D2" presStyleIdx="3" presStyleCnt="7"/>
      <dgm:spPr/>
      <dgm:t>
        <a:bodyPr/>
        <a:lstStyle/>
        <a:p>
          <a:endParaRPr lang="ru-RU"/>
        </a:p>
      </dgm:t>
    </dgm:pt>
    <dgm:pt modelId="{6648EC7D-E106-43EA-BC4A-9D60EF40633D}" type="pres">
      <dgm:prSet presAssocID="{26B8EC3F-90DA-4139-B670-39BEDB49A4B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0677C-AAD7-4525-A584-A36C4534D5AD}" type="pres">
      <dgm:prSet presAssocID="{A0385993-153D-4550-9617-C441CA7CEC4C}" presName="Name9" presStyleLbl="parChTrans1D2" presStyleIdx="4" presStyleCnt="7"/>
      <dgm:spPr/>
      <dgm:t>
        <a:bodyPr/>
        <a:lstStyle/>
        <a:p>
          <a:endParaRPr lang="ru-RU"/>
        </a:p>
      </dgm:t>
    </dgm:pt>
    <dgm:pt modelId="{5B0802FE-880C-4554-A97D-8E958B702477}" type="pres">
      <dgm:prSet presAssocID="{A0385993-153D-4550-9617-C441CA7CEC4C}" presName="connTx" presStyleLbl="parChTrans1D2" presStyleIdx="4" presStyleCnt="7"/>
      <dgm:spPr/>
      <dgm:t>
        <a:bodyPr/>
        <a:lstStyle/>
        <a:p>
          <a:endParaRPr lang="ru-RU"/>
        </a:p>
      </dgm:t>
    </dgm:pt>
    <dgm:pt modelId="{E4CCED6C-1521-45FB-86D5-D5B73C2D7703}" type="pres">
      <dgm:prSet presAssocID="{DBB86D0C-F008-4150-9955-89E2205DD0C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61802-9FA2-4B72-BCD9-91206B11E044}" type="pres">
      <dgm:prSet presAssocID="{C52061D3-5BB9-4CE2-89CE-1E1301C7A789}" presName="Name9" presStyleLbl="parChTrans1D2" presStyleIdx="5" presStyleCnt="7"/>
      <dgm:spPr/>
      <dgm:t>
        <a:bodyPr/>
        <a:lstStyle/>
        <a:p>
          <a:endParaRPr lang="ru-RU"/>
        </a:p>
      </dgm:t>
    </dgm:pt>
    <dgm:pt modelId="{209218D3-8F31-492C-903A-EBC52C075B79}" type="pres">
      <dgm:prSet presAssocID="{C52061D3-5BB9-4CE2-89CE-1E1301C7A789}" presName="connTx" presStyleLbl="parChTrans1D2" presStyleIdx="5" presStyleCnt="7"/>
      <dgm:spPr/>
      <dgm:t>
        <a:bodyPr/>
        <a:lstStyle/>
        <a:p>
          <a:endParaRPr lang="ru-RU"/>
        </a:p>
      </dgm:t>
    </dgm:pt>
    <dgm:pt modelId="{41AC060D-FA8E-4F41-B336-909CDF03875E}" type="pres">
      <dgm:prSet presAssocID="{509E89CE-2134-4C67-ABE6-B880AC93EED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C846A-84AF-4440-B5F7-FD2491F4DA28}" type="pres">
      <dgm:prSet presAssocID="{B98B2E26-335E-422F-A0F0-28500B9564AD}" presName="Name9" presStyleLbl="parChTrans1D2" presStyleIdx="6" presStyleCnt="7"/>
      <dgm:spPr/>
      <dgm:t>
        <a:bodyPr/>
        <a:lstStyle/>
        <a:p>
          <a:endParaRPr lang="ru-RU"/>
        </a:p>
      </dgm:t>
    </dgm:pt>
    <dgm:pt modelId="{D41B17CD-CF72-4DF1-BEB2-3ECA3820CAF3}" type="pres">
      <dgm:prSet presAssocID="{B98B2E26-335E-422F-A0F0-28500B9564AD}" presName="connTx" presStyleLbl="parChTrans1D2" presStyleIdx="6" presStyleCnt="7"/>
      <dgm:spPr/>
      <dgm:t>
        <a:bodyPr/>
        <a:lstStyle/>
        <a:p>
          <a:endParaRPr lang="ru-RU"/>
        </a:p>
      </dgm:t>
    </dgm:pt>
    <dgm:pt modelId="{4BBB499E-EA46-41ED-898D-4B9275CA4EC1}" type="pres">
      <dgm:prSet presAssocID="{5E5E1F61-FF70-49EB-9155-2898FF55E52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54A511-BDAD-46D1-A996-D65DBF131AC0}" type="presOf" srcId="{399940F3-39D9-440A-84F5-6D143B69BA02}" destId="{28B2D665-AB62-4518-9087-F86A381640C6}" srcOrd="0" destOrd="0" presId="urn:microsoft.com/office/officeart/2005/8/layout/radial1"/>
    <dgm:cxn modelId="{CDA4CCD9-9BCA-4C35-A1AB-31D94E01D6EB}" type="presOf" srcId="{04ED6AB7-F5EC-4883-BC04-61B8728FE3B5}" destId="{4BE4AD94-2BCD-4700-A592-7D976E7AD256}" srcOrd="0" destOrd="0" presId="urn:microsoft.com/office/officeart/2005/8/layout/radial1"/>
    <dgm:cxn modelId="{102FD9FC-9052-481F-AD3D-3850DB7854FB}" type="presOf" srcId="{666F8ABB-EC69-42D1-A380-01CB67B0B6B9}" destId="{0A379136-8332-415A-A34E-37346F2F63CD}" srcOrd="1" destOrd="0" presId="urn:microsoft.com/office/officeart/2005/8/layout/radial1"/>
    <dgm:cxn modelId="{A03DFD6E-CC22-450A-A857-DF02DA285B3F}" type="presOf" srcId="{3ECFF08F-7910-4234-A3AB-3DFEF6F60FE8}" destId="{13985135-D052-4DE3-8C96-C361D0D003C2}" srcOrd="1" destOrd="0" presId="urn:microsoft.com/office/officeart/2005/8/layout/radial1"/>
    <dgm:cxn modelId="{C5321822-DDF0-4605-A1C3-D5D75489764E}" type="presOf" srcId="{A46E0259-E805-4263-B93E-AB3825D04B7F}" destId="{D3554820-9A5F-4D88-9E52-8018043F15AE}" srcOrd="0" destOrd="0" presId="urn:microsoft.com/office/officeart/2005/8/layout/radial1"/>
    <dgm:cxn modelId="{409C7E43-8EA1-4834-8E6A-78D708257BD6}" srcId="{3EB4D1EA-5E1D-4972-B2F9-36B16F0AC9DF}" destId="{509E89CE-2134-4C67-ABE6-B880AC93EED5}" srcOrd="5" destOrd="0" parTransId="{C52061D3-5BB9-4CE2-89CE-1E1301C7A789}" sibTransId="{50C0CEBE-08D6-41F9-A693-CC7AA6CF5F77}"/>
    <dgm:cxn modelId="{14ADFADB-4347-4066-AF44-B3455D36F62E}" srcId="{3EB4D1EA-5E1D-4972-B2F9-36B16F0AC9DF}" destId="{5E5E1F61-FF70-49EB-9155-2898FF55E520}" srcOrd="6" destOrd="0" parTransId="{B98B2E26-335E-422F-A0F0-28500B9564AD}" sibTransId="{8A1BA95D-15C9-4C04-85DD-1974C54BABAD}"/>
    <dgm:cxn modelId="{31AB0614-2125-4D38-A863-D79658F6AE72}" type="presOf" srcId="{7E3029A0-4BEF-4D00-BEA2-E141A46EE2AF}" destId="{67E01A84-4D0F-45EB-A717-5438A36E6F31}" srcOrd="0" destOrd="0" presId="urn:microsoft.com/office/officeart/2005/8/layout/radial1"/>
    <dgm:cxn modelId="{8E9DF6B7-26C8-4C47-BFD0-F786CF7A8156}" type="presOf" srcId="{509E89CE-2134-4C67-ABE6-B880AC93EED5}" destId="{41AC060D-FA8E-4F41-B336-909CDF03875E}" srcOrd="0" destOrd="0" presId="urn:microsoft.com/office/officeart/2005/8/layout/radial1"/>
    <dgm:cxn modelId="{78C22836-A3F2-4576-8E56-6E59CB7EB45D}" type="presOf" srcId="{A0385993-153D-4550-9617-C441CA7CEC4C}" destId="{5B0802FE-880C-4554-A97D-8E958B702477}" srcOrd="1" destOrd="0" presId="urn:microsoft.com/office/officeart/2005/8/layout/radial1"/>
    <dgm:cxn modelId="{409362AE-AA5B-41B1-8A8F-C81D23458668}" type="presOf" srcId="{B98B2E26-335E-422F-A0F0-28500B9564AD}" destId="{D41B17CD-CF72-4DF1-BEB2-3ECA3820CAF3}" srcOrd="1" destOrd="0" presId="urn:microsoft.com/office/officeart/2005/8/layout/radial1"/>
    <dgm:cxn modelId="{F6C7B6C5-D24A-4363-B278-177EC95944F9}" type="presOf" srcId="{3EB4D1EA-5E1D-4972-B2F9-36B16F0AC9DF}" destId="{5168BF61-9CD0-48E6-BAAC-B269E659CAAE}" srcOrd="0" destOrd="0" presId="urn:microsoft.com/office/officeart/2005/8/layout/radial1"/>
    <dgm:cxn modelId="{6F6CA43D-9DF4-488F-B5B2-ADD31FE4BAD2}" srcId="{CF067C51-C6A2-45BC-9008-04DF7DD18813}" destId="{3EB4D1EA-5E1D-4972-B2F9-36B16F0AC9DF}" srcOrd="0" destOrd="0" parTransId="{4FC9C88F-E2CB-4C17-8541-0AFDBAFAA971}" sibTransId="{D5F93AA3-7B43-4BF2-90B3-079FF2011B86}"/>
    <dgm:cxn modelId="{66F9146C-5102-4BA9-A6FD-32C49037337C}" type="presOf" srcId="{666F8ABB-EC69-42D1-A380-01CB67B0B6B9}" destId="{2864C4AC-FBD1-4377-9EFA-99E3B1DFC155}" srcOrd="0" destOrd="0" presId="urn:microsoft.com/office/officeart/2005/8/layout/radial1"/>
    <dgm:cxn modelId="{F8AEDFB0-3349-4154-85ED-C9B7DC9B5A51}" type="presOf" srcId="{C52061D3-5BB9-4CE2-89CE-1E1301C7A789}" destId="{3D561802-9FA2-4B72-BCD9-91206B11E044}" srcOrd="0" destOrd="0" presId="urn:microsoft.com/office/officeart/2005/8/layout/radial1"/>
    <dgm:cxn modelId="{0C48929E-8128-487F-8EFB-6D24994FF7A6}" type="presOf" srcId="{A0385993-153D-4550-9617-C441CA7CEC4C}" destId="{3890677C-AAD7-4525-A584-A36C4534D5AD}" srcOrd="0" destOrd="0" presId="urn:microsoft.com/office/officeart/2005/8/layout/radial1"/>
    <dgm:cxn modelId="{A9E352A3-1333-453B-A9EE-2E5AE7A8676C}" srcId="{3EB4D1EA-5E1D-4972-B2F9-36B16F0AC9DF}" destId="{04ED6AB7-F5EC-4883-BC04-61B8728FE3B5}" srcOrd="1" destOrd="0" parTransId="{2B37B461-7877-4491-A961-2235F6D1FF9B}" sibTransId="{BD07DAB6-0080-4D53-AC63-5A86C1F235BF}"/>
    <dgm:cxn modelId="{195D062C-CDF7-4DD7-AF5F-E50942389B73}" type="presOf" srcId="{26B8EC3F-90DA-4139-B670-39BEDB49A4B3}" destId="{6648EC7D-E106-43EA-BC4A-9D60EF40633D}" srcOrd="0" destOrd="0" presId="urn:microsoft.com/office/officeart/2005/8/layout/radial1"/>
    <dgm:cxn modelId="{10F95336-9208-4285-83FF-730973CF5A66}" srcId="{3EB4D1EA-5E1D-4972-B2F9-36B16F0AC9DF}" destId="{399940F3-39D9-440A-84F5-6D143B69BA02}" srcOrd="2" destOrd="0" parTransId="{7E3029A0-4BEF-4D00-BEA2-E141A46EE2AF}" sibTransId="{E7CBB7D0-DC99-4123-9BFC-D5E9002DB185}"/>
    <dgm:cxn modelId="{E0A7D6D6-DA71-4AE0-AF67-693B825005DE}" type="presOf" srcId="{B98B2E26-335E-422F-A0F0-28500B9564AD}" destId="{702C846A-84AF-4440-B5F7-FD2491F4DA28}" srcOrd="0" destOrd="0" presId="urn:microsoft.com/office/officeart/2005/8/layout/radial1"/>
    <dgm:cxn modelId="{65D44D2A-AFDF-4922-8016-A1A3FA3AB9CC}" type="presOf" srcId="{DBB86D0C-F008-4150-9955-89E2205DD0C4}" destId="{E4CCED6C-1521-45FB-86D5-D5B73C2D7703}" srcOrd="0" destOrd="0" presId="urn:microsoft.com/office/officeart/2005/8/layout/radial1"/>
    <dgm:cxn modelId="{22DE795C-334D-46B7-AD1B-31CCCD95B1B7}" type="presOf" srcId="{7E3029A0-4BEF-4D00-BEA2-E141A46EE2AF}" destId="{6ABACAFE-8A77-43A5-9C63-8A14E14390B8}" srcOrd="1" destOrd="0" presId="urn:microsoft.com/office/officeart/2005/8/layout/radial1"/>
    <dgm:cxn modelId="{74C95C7F-18C9-4C38-8FD6-E7362077631C}" srcId="{3EB4D1EA-5E1D-4972-B2F9-36B16F0AC9DF}" destId="{A46E0259-E805-4263-B93E-AB3825D04B7F}" srcOrd="0" destOrd="0" parTransId="{3ECFF08F-7910-4234-A3AB-3DFEF6F60FE8}" sibTransId="{F5D1D59C-B0FE-4743-A29D-179CF7D4A8C6}"/>
    <dgm:cxn modelId="{7CAB2113-234B-4A59-A3B3-2FC61C8D1DBF}" type="presOf" srcId="{CF067C51-C6A2-45BC-9008-04DF7DD18813}" destId="{0E279C21-7C70-49C9-931F-0AD367B1875B}" srcOrd="0" destOrd="0" presId="urn:microsoft.com/office/officeart/2005/8/layout/radial1"/>
    <dgm:cxn modelId="{F53BD3EF-9BCE-4A52-B2CD-A4FBA7769929}" type="presOf" srcId="{3ECFF08F-7910-4234-A3AB-3DFEF6F60FE8}" destId="{8BEC4E13-5598-41EB-B853-52AE77AD79BE}" srcOrd="0" destOrd="0" presId="urn:microsoft.com/office/officeart/2005/8/layout/radial1"/>
    <dgm:cxn modelId="{4EF47119-E237-4981-A8F0-ACC0F21001F3}" type="presOf" srcId="{2B37B461-7877-4491-A961-2235F6D1FF9B}" destId="{F3802DA8-0A86-4B29-B42A-16BE1949DE58}" srcOrd="0" destOrd="0" presId="urn:microsoft.com/office/officeart/2005/8/layout/radial1"/>
    <dgm:cxn modelId="{3396019E-7D98-4640-9C15-2957F52D27D3}" type="presOf" srcId="{2B37B461-7877-4491-A961-2235F6D1FF9B}" destId="{B4F648C0-C284-43E6-BC20-249D9F37D3A9}" srcOrd="1" destOrd="0" presId="urn:microsoft.com/office/officeart/2005/8/layout/radial1"/>
    <dgm:cxn modelId="{18A0F8A6-DD40-4492-A268-4D2E86B011F2}" srcId="{3EB4D1EA-5E1D-4972-B2F9-36B16F0AC9DF}" destId="{26B8EC3F-90DA-4139-B670-39BEDB49A4B3}" srcOrd="3" destOrd="0" parTransId="{666F8ABB-EC69-42D1-A380-01CB67B0B6B9}" sibTransId="{ADA6849D-A48B-4D3D-9F61-AAAA41789E3C}"/>
    <dgm:cxn modelId="{0EB711F7-46B4-4374-A86A-FA7BD3D498D5}" type="presOf" srcId="{5E5E1F61-FF70-49EB-9155-2898FF55E520}" destId="{4BBB499E-EA46-41ED-898D-4B9275CA4EC1}" srcOrd="0" destOrd="0" presId="urn:microsoft.com/office/officeart/2005/8/layout/radial1"/>
    <dgm:cxn modelId="{A1A63942-0166-4C17-9D87-85C154F45F13}" srcId="{3EB4D1EA-5E1D-4972-B2F9-36B16F0AC9DF}" destId="{DBB86D0C-F008-4150-9955-89E2205DD0C4}" srcOrd="4" destOrd="0" parTransId="{A0385993-153D-4550-9617-C441CA7CEC4C}" sibTransId="{AD2FEA38-E63B-45EB-BB71-7EDB9864B106}"/>
    <dgm:cxn modelId="{635F552C-8FAE-4657-A3E4-4EC744D9BCA2}" type="presOf" srcId="{C52061D3-5BB9-4CE2-89CE-1E1301C7A789}" destId="{209218D3-8F31-492C-903A-EBC52C075B79}" srcOrd="1" destOrd="0" presId="urn:microsoft.com/office/officeart/2005/8/layout/radial1"/>
    <dgm:cxn modelId="{3BDA7088-96EF-47D0-B8B3-F568640DE3C8}" type="presParOf" srcId="{0E279C21-7C70-49C9-931F-0AD367B1875B}" destId="{5168BF61-9CD0-48E6-BAAC-B269E659CAAE}" srcOrd="0" destOrd="0" presId="urn:microsoft.com/office/officeart/2005/8/layout/radial1"/>
    <dgm:cxn modelId="{88AAA2F3-49C3-4ACF-9E0E-D1ADF6540ABE}" type="presParOf" srcId="{0E279C21-7C70-49C9-931F-0AD367B1875B}" destId="{8BEC4E13-5598-41EB-B853-52AE77AD79BE}" srcOrd="1" destOrd="0" presId="urn:microsoft.com/office/officeart/2005/8/layout/radial1"/>
    <dgm:cxn modelId="{0339B412-9676-4A73-8054-53DBBC820245}" type="presParOf" srcId="{8BEC4E13-5598-41EB-B853-52AE77AD79BE}" destId="{13985135-D052-4DE3-8C96-C361D0D003C2}" srcOrd="0" destOrd="0" presId="urn:microsoft.com/office/officeart/2005/8/layout/radial1"/>
    <dgm:cxn modelId="{0AC474EC-28B8-47B4-B6BF-95D67B9B703D}" type="presParOf" srcId="{0E279C21-7C70-49C9-931F-0AD367B1875B}" destId="{D3554820-9A5F-4D88-9E52-8018043F15AE}" srcOrd="2" destOrd="0" presId="urn:microsoft.com/office/officeart/2005/8/layout/radial1"/>
    <dgm:cxn modelId="{36E0C6FA-F747-41C7-ADAF-3237F5328DA0}" type="presParOf" srcId="{0E279C21-7C70-49C9-931F-0AD367B1875B}" destId="{F3802DA8-0A86-4B29-B42A-16BE1949DE58}" srcOrd="3" destOrd="0" presId="urn:microsoft.com/office/officeart/2005/8/layout/radial1"/>
    <dgm:cxn modelId="{ED967F79-4778-4897-9B68-BBC16E99F111}" type="presParOf" srcId="{F3802DA8-0A86-4B29-B42A-16BE1949DE58}" destId="{B4F648C0-C284-43E6-BC20-249D9F37D3A9}" srcOrd="0" destOrd="0" presId="urn:microsoft.com/office/officeart/2005/8/layout/radial1"/>
    <dgm:cxn modelId="{4DE66F90-D51A-409C-9DA1-2CE3F127A800}" type="presParOf" srcId="{0E279C21-7C70-49C9-931F-0AD367B1875B}" destId="{4BE4AD94-2BCD-4700-A592-7D976E7AD256}" srcOrd="4" destOrd="0" presId="urn:microsoft.com/office/officeart/2005/8/layout/radial1"/>
    <dgm:cxn modelId="{CEBBB5CD-59AC-4B66-8DDC-68905EEBF77D}" type="presParOf" srcId="{0E279C21-7C70-49C9-931F-0AD367B1875B}" destId="{67E01A84-4D0F-45EB-A717-5438A36E6F31}" srcOrd="5" destOrd="0" presId="urn:microsoft.com/office/officeart/2005/8/layout/radial1"/>
    <dgm:cxn modelId="{AC20578F-D65D-4506-B171-3439AB95F19E}" type="presParOf" srcId="{67E01A84-4D0F-45EB-A717-5438A36E6F31}" destId="{6ABACAFE-8A77-43A5-9C63-8A14E14390B8}" srcOrd="0" destOrd="0" presId="urn:microsoft.com/office/officeart/2005/8/layout/radial1"/>
    <dgm:cxn modelId="{60CAD6DE-0859-480E-AC0D-6C5BF507C96B}" type="presParOf" srcId="{0E279C21-7C70-49C9-931F-0AD367B1875B}" destId="{28B2D665-AB62-4518-9087-F86A381640C6}" srcOrd="6" destOrd="0" presId="urn:microsoft.com/office/officeart/2005/8/layout/radial1"/>
    <dgm:cxn modelId="{D12F7331-C2A5-4835-812E-9CA7FC65F5A9}" type="presParOf" srcId="{0E279C21-7C70-49C9-931F-0AD367B1875B}" destId="{2864C4AC-FBD1-4377-9EFA-99E3B1DFC155}" srcOrd="7" destOrd="0" presId="urn:microsoft.com/office/officeart/2005/8/layout/radial1"/>
    <dgm:cxn modelId="{1DEB2A64-3E2B-43CD-AC1B-8C3F6EF06755}" type="presParOf" srcId="{2864C4AC-FBD1-4377-9EFA-99E3B1DFC155}" destId="{0A379136-8332-415A-A34E-37346F2F63CD}" srcOrd="0" destOrd="0" presId="urn:microsoft.com/office/officeart/2005/8/layout/radial1"/>
    <dgm:cxn modelId="{5D084547-FD62-421E-BAF9-8B7878105566}" type="presParOf" srcId="{0E279C21-7C70-49C9-931F-0AD367B1875B}" destId="{6648EC7D-E106-43EA-BC4A-9D60EF40633D}" srcOrd="8" destOrd="0" presId="urn:microsoft.com/office/officeart/2005/8/layout/radial1"/>
    <dgm:cxn modelId="{76F171CD-1E1D-4BB3-B124-E56F21932701}" type="presParOf" srcId="{0E279C21-7C70-49C9-931F-0AD367B1875B}" destId="{3890677C-AAD7-4525-A584-A36C4534D5AD}" srcOrd="9" destOrd="0" presId="urn:microsoft.com/office/officeart/2005/8/layout/radial1"/>
    <dgm:cxn modelId="{FFB91E3F-4C1E-4491-AA54-AA204C1C9D3D}" type="presParOf" srcId="{3890677C-AAD7-4525-A584-A36C4534D5AD}" destId="{5B0802FE-880C-4554-A97D-8E958B702477}" srcOrd="0" destOrd="0" presId="urn:microsoft.com/office/officeart/2005/8/layout/radial1"/>
    <dgm:cxn modelId="{4819FA7D-33C1-4844-9812-AC6D5B6C42E8}" type="presParOf" srcId="{0E279C21-7C70-49C9-931F-0AD367B1875B}" destId="{E4CCED6C-1521-45FB-86D5-D5B73C2D7703}" srcOrd="10" destOrd="0" presId="urn:microsoft.com/office/officeart/2005/8/layout/radial1"/>
    <dgm:cxn modelId="{A2195F56-9DB9-4A46-96C6-763CD1AC5994}" type="presParOf" srcId="{0E279C21-7C70-49C9-931F-0AD367B1875B}" destId="{3D561802-9FA2-4B72-BCD9-91206B11E044}" srcOrd="11" destOrd="0" presId="urn:microsoft.com/office/officeart/2005/8/layout/radial1"/>
    <dgm:cxn modelId="{2C9CB59D-0052-492E-9515-B7664B4447ED}" type="presParOf" srcId="{3D561802-9FA2-4B72-BCD9-91206B11E044}" destId="{209218D3-8F31-492C-903A-EBC52C075B79}" srcOrd="0" destOrd="0" presId="urn:microsoft.com/office/officeart/2005/8/layout/radial1"/>
    <dgm:cxn modelId="{721D3D15-6825-401C-A51A-8422DFFC5688}" type="presParOf" srcId="{0E279C21-7C70-49C9-931F-0AD367B1875B}" destId="{41AC060D-FA8E-4F41-B336-909CDF03875E}" srcOrd="12" destOrd="0" presId="urn:microsoft.com/office/officeart/2005/8/layout/radial1"/>
    <dgm:cxn modelId="{B8BC445D-9FA5-4A2B-964E-E1922D5AA94D}" type="presParOf" srcId="{0E279C21-7C70-49C9-931F-0AD367B1875B}" destId="{702C846A-84AF-4440-B5F7-FD2491F4DA28}" srcOrd="13" destOrd="0" presId="urn:microsoft.com/office/officeart/2005/8/layout/radial1"/>
    <dgm:cxn modelId="{ECA658C4-F8C7-4077-B11B-0829CE76A5EC}" type="presParOf" srcId="{702C846A-84AF-4440-B5F7-FD2491F4DA28}" destId="{D41B17CD-CF72-4DF1-BEB2-3ECA3820CAF3}" srcOrd="0" destOrd="0" presId="urn:microsoft.com/office/officeart/2005/8/layout/radial1"/>
    <dgm:cxn modelId="{20AA06CA-6A66-40EA-B758-07A9A3230391}" type="presParOf" srcId="{0E279C21-7C70-49C9-931F-0AD367B1875B}" destId="{4BBB499E-EA46-41ED-898D-4B9275CA4EC1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6B973-79E6-4849-BFAA-8533D9D4DC43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649AA1-9C5D-4FCB-8819-BE78EB8F6A8D}">
      <dgm:prSet phldrT="[Текст]" custT="1"/>
      <dgm:sp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6200000" scaled="0"/>
        </a:gradFill>
      </dgm:spPr>
      <dgm:t>
        <a:bodyPr/>
        <a:lstStyle/>
        <a:p>
          <a:r>
            <a:rPr lang="ru-RU" sz="2400" b="1" i="1" dirty="0" smtClean="0">
              <a:solidFill>
                <a:schemeClr val="tx1"/>
              </a:solidFill>
            </a:rPr>
            <a:t>Представление педагоги </a:t>
          </a:r>
          <a:r>
            <a:rPr lang="ru-RU" sz="2400" b="1" i="1" dirty="0" err="1" smtClean="0">
              <a:solidFill>
                <a:schemeClr val="tx1"/>
              </a:solidFill>
            </a:rPr>
            <a:t>ческого</a:t>
          </a:r>
          <a:r>
            <a:rPr lang="ru-RU" sz="2400" b="1" i="1" dirty="0" smtClean="0">
              <a:solidFill>
                <a:schemeClr val="tx1"/>
              </a:solidFill>
            </a:rPr>
            <a:t> опыта</a:t>
          </a:r>
          <a:endParaRPr lang="ru-RU" sz="2400" b="1" i="1" dirty="0">
            <a:solidFill>
              <a:schemeClr val="tx1"/>
            </a:solidFill>
          </a:endParaRPr>
        </a:p>
      </dgm:t>
    </dgm:pt>
    <dgm:pt modelId="{B711E3E2-CB8B-443E-B780-2633B58F3CC5}" type="parTrans" cxnId="{5FBF5D9A-0DE2-487F-9A21-94FF0CCB7A50}">
      <dgm:prSet/>
      <dgm:spPr/>
      <dgm:t>
        <a:bodyPr/>
        <a:lstStyle/>
        <a:p>
          <a:endParaRPr lang="ru-RU"/>
        </a:p>
      </dgm:t>
    </dgm:pt>
    <dgm:pt modelId="{7098D448-26FE-4E75-8697-8DA46D6B81ED}" type="sibTrans" cxnId="{5FBF5D9A-0DE2-487F-9A21-94FF0CCB7A50}">
      <dgm:prSet/>
      <dgm:spPr/>
      <dgm:t>
        <a:bodyPr/>
        <a:lstStyle/>
        <a:p>
          <a:endParaRPr lang="ru-RU"/>
        </a:p>
      </dgm:t>
    </dgm:pt>
    <dgm:pt modelId="{1A90665E-73BF-4A48-9F54-0D33DC2C2EBD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ГМО</a:t>
          </a:r>
          <a:endParaRPr lang="ru-RU" sz="2000" b="1" dirty="0">
            <a:solidFill>
              <a:schemeClr val="tx1"/>
            </a:solidFill>
          </a:endParaRPr>
        </a:p>
      </dgm:t>
    </dgm:pt>
    <dgm:pt modelId="{BF5F28FD-7134-4EAD-A80A-FAE7865533A9}" type="parTrans" cxnId="{919DD548-7815-4D74-90D5-67428D9D6A24}">
      <dgm:prSet/>
      <dgm:spPr/>
      <dgm:t>
        <a:bodyPr/>
        <a:lstStyle/>
        <a:p>
          <a:endParaRPr lang="ru-RU"/>
        </a:p>
      </dgm:t>
    </dgm:pt>
    <dgm:pt modelId="{D960FECE-E497-44F6-ADF0-DA06C20F8CD5}" type="sibTrans" cxnId="{919DD548-7815-4D74-90D5-67428D9D6A24}">
      <dgm:prSet/>
      <dgm:spPr/>
      <dgm:t>
        <a:bodyPr/>
        <a:lstStyle/>
        <a:p>
          <a:endParaRPr lang="ru-RU"/>
        </a:p>
      </dgm:t>
    </dgm:pt>
    <dgm:pt modelId="{7F9F06F2-7A48-4FBD-98D2-881A6BA90F9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Проведе</a:t>
          </a:r>
          <a:r>
            <a:rPr lang="ru-RU" sz="1600" b="1" dirty="0" smtClean="0">
              <a:solidFill>
                <a:schemeClr val="tx1"/>
              </a:solidFill>
            </a:rPr>
            <a:t> ние открытых мероприятий</a:t>
          </a:r>
          <a:endParaRPr lang="ru-RU" sz="1600" b="1" dirty="0">
            <a:solidFill>
              <a:schemeClr val="tx1"/>
            </a:solidFill>
          </a:endParaRPr>
        </a:p>
      </dgm:t>
    </dgm:pt>
    <dgm:pt modelId="{5903BED2-EB4F-46FA-B4D2-B25F588DB6C2}" type="parTrans" cxnId="{B9D8C8E3-5E0B-42B4-8E1C-92E497818888}">
      <dgm:prSet/>
      <dgm:spPr/>
      <dgm:t>
        <a:bodyPr/>
        <a:lstStyle/>
        <a:p>
          <a:endParaRPr lang="ru-RU"/>
        </a:p>
      </dgm:t>
    </dgm:pt>
    <dgm:pt modelId="{73D3CA7C-B6D1-4108-8CF0-78D49AD4CF59}" type="sibTrans" cxnId="{B9D8C8E3-5E0B-42B4-8E1C-92E497818888}">
      <dgm:prSet/>
      <dgm:spPr/>
      <dgm:t>
        <a:bodyPr/>
        <a:lstStyle/>
        <a:p>
          <a:endParaRPr lang="ru-RU"/>
        </a:p>
      </dgm:t>
    </dgm:pt>
    <dgm:pt modelId="{7072A6B9-6EB4-4EF0-A2A7-FCF95E627A49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err="1" smtClean="0">
              <a:solidFill>
                <a:schemeClr val="tx1"/>
              </a:solidFill>
            </a:rPr>
            <a:t>Проведе</a:t>
          </a:r>
          <a:r>
            <a:rPr lang="ru-RU" sz="1600" b="1" dirty="0" smtClean="0">
              <a:solidFill>
                <a:schemeClr val="tx1"/>
              </a:solidFill>
            </a:rPr>
            <a:t> ние открытых занятий</a:t>
          </a:r>
          <a:endParaRPr lang="ru-RU" sz="1600" b="1" dirty="0">
            <a:solidFill>
              <a:schemeClr val="tx1"/>
            </a:solidFill>
          </a:endParaRPr>
        </a:p>
      </dgm:t>
    </dgm:pt>
    <dgm:pt modelId="{84483D3D-6160-4C8C-B152-B72764916832}" type="parTrans" cxnId="{93C29E28-A5E1-436E-8471-DBCD1CBC09E4}">
      <dgm:prSet/>
      <dgm:spPr/>
      <dgm:t>
        <a:bodyPr/>
        <a:lstStyle/>
        <a:p>
          <a:endParaRPr lang="ru-RU"/>
        </a:p>
      </dgm:t>
    </dgm:pt>
    <dgm:pt modelId="{CEFDCDF6-C3BB-4A80-9626-064E3B46F2D7}" type="sibTrans" cxnId="{93C29E28-A5E1-436E-8471-DBCD1CBC09E4}">
      <dgm:prSet/>
      <dgm:spPr/>
      <dgm:t>
        <a:bodyPr/>
        <a:lstStyle/>
        <a:p>
          <a:endParaRPr lang="ru-RU"/>
        </a:p>
      </dgm:t>
    </dgm:pt>
    <dgm:pt modelId="{3D4570B2-284D-4BC1-A816-F87A89BEC28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Повыше ние курса квалифи кации</a:t>
          </a:r>
          <a:endParaRPr lang="ru-RU" sz="1800" b="1" dirty="0">
            <a:solidFill>
              <a:schemeClr val="tx1"/>
            </a:solidFill>
          </a:endParaRPr>
        </a:p>
      </dgm:t>
    </dgm:pt>
    <dgm:pt modelId="{78DA429D-9A53-42BB-BF2A-F1899048569B}" type="parTrans" cxnId="{CFB8CC5E-ED84-4B99-9812-05ED80FDF794}">
      <dgm:prSet/>
      <dgm:spPr/>
      <dgm:t>
        <a:bodyPr/>
        <a:lstStyle/>
        <a:p>
          <a:endParaRPr lang="ru-RU"/>
        </a:p>
      </dgm:t>
    </dgm:pt>
    <dgm:pt modelId="{06EBBC56-67FC-49DF-9A31-7FF5DA005220}" type="sibTrans" cxnId="{CFB8CC5E-ED84-4B99-9812-05ED80FDF794}">
      <dgm:prSet/>
      <dgm:spPr/>
      <dgm:t>
        <a:bodyPr/>
        <a:lstStyle/>
        <a:p>
          <a:endParaRPr lang="ru-RU"/>
        </a:p>
      </dgm:t>
    </dgm:pt>
    <dgm:pt modelId="{CB0E653E-5146-4B82-81CD-1D5056D669DE}">
      <dgm:prSet phldrT="[Текст]" phldr="1"/>
      <dgm:spPr/>
      <dgm:t>
        <a:bodyPr/>
        <a:lstStyle/>
        <a:p>
          <a:endParaRPr lang="ru-RU" dirty="0"/>
        </a:p>
      </dgm:t>
    </dgm:pt>
    <dgm:pt modelId="{03DACBA7-7296-41BC-8403-B87EDA653609}" type="parTrans" cxnId="{7BCCD8E1-C0BB-49C9-A738-960BBE2E597E}">
      <dgm:prSet/>
      <dgm:spPr/>
      <dgm:t>
        <a:bodyPr/>
        <a:lstStyle/>
        <a:p>
          <a:endParaRPr lang="ru-RU"/>
        </a:p>
      </dgm:t>
    </dgm:pt>
    <dgm:pt modelId="{11249B1C-2041-4FC5-9D84-D9E74F26CBC6}" type="sibTrans" cxnId="{7BCCD8E1-C0BB-49C9-A738-960BBE2E597E}">
      <dgm:prSet/>
      <dgm:spPr/>
      <dgm:t>
        <a:bodyPr/>
        <a:lstStyle/>
        <a:p>
          <a:endParaRPr lang="ru-RU"/>
        </a:p>
      </dgm:t>
    </dgm:pt>
    <dgm:pt modelId="{7BEFB08B-8A19-43E7-9AF9-4A718FC3C572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</a:rPr>
            <a:t>Семинары</a:t>
          </a:r>
          <a:endParaRPr lang="ru-RU" sz="2800" b="1" dirty="0">
            <a:solidFill>
              <a:schemeClr val="bg1"/>
            </a:solidFill>
          </a:endParaRPr>
        </a:p>
      </dgm:t>
    </dgm:pt>
    <dgm:pt modelId="{3D9FD93A-40B8-4B1B-9280-C5B64FC75AE1}" type="parTrans" cxnId="{703D223E-AA7B-4700-A8C3-B519519477D7}">
      <dgm:prSet/>
      <dgm:spPr/>
      <dgm:t>
        <a:bodyPr/>
        <a:lstStyle/>
        <a:p>
          <a:endParaRPr lang="ru-RU"/>
        </a:p>
      </dgm:t>
    </dgm:pt>
    <dgm:pt modelId="{D775B4BF-27C9-4FB0-A8E9-650255B91091}" type="sibTrans" cxnId="{703D223E-AA7B-4700-A8C3-B519519477D7}">
      <dgm:prSet/>
      <dgm:spPr/>
      <dgm:t>
        <a:bodyPr/>
        <a:lstStyle/>
        <a:p>
          <a:endParaRPr lang="ru-RU"/>
        </a:p>
      </dgm:t>
    </dgm:pt>
    <dgm:pt modelId="{4E36DA16-1386-407E-A256-A57E0DC011B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Участие в конкур </a:t>
          </a:r>
          <a:r>
            <a:rPr lang="ru-RU" sz="2000" b="1" dirty="0" err="1" smtClean="0">
              <a:solidFill>
                <a:schemeClr val="tx1"/>
              </a:solidFill>
            </a:rPr>
            <a:t>сах</a:t>
          </a:r>
          <a:endParaRPr lang="ru-RU" sz="2000" b="1" dirty="0">
            <a:solidFill>
              <a:schemeClr val="tx1"/>
            </a:solidFill>
          </a:endParaRPr>
        </a:p>
      </dgm:t>
    </dgm:pt>
    <dgm:pt modelId="{24C23995-518B-4FA3-88AB-7E2C1E683D71}" type="parTrans" cxnId="{A76A04E1-E1F4-4C63-8CC6-F4A594467D07}">
      <dgm:prSet/>
      <dgm:spPr/>
      <dgm:t>
        <a:bodyPr/>
        <a:lstStyle/>
        <a:p>
          <a:endParaRPr lang="ru-RU"/>
        </a:p>
      </dgm:t>
    </dgm:pt>
    <dgm:pt modelId="{41A4AC94-4CEF-4026-BC87-688C5235D3AD}" type="sibTrans" cxnId="{A76A04E1-E1F4-4C63-8CC6-F4A594467D07}">
      <dgm:prSet/>
      <dgm:spPr/>
      <dgm:t>
        <a:bodyPr/>
        <a:lstStyle/>
        <a:p>
          <a:endParaRPr lang="ru-RU"/>
        </a:p>
      </dgm:t>
    </dgm:pt>
    <dgm:pt modelId="{2D522CA6-2840-4347-AAE8-36C4C1629D4A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bg1"/>
              </a:solidFill>
            </a:rPr>
            <a:t>Выступле</a:t>
          </a:r>
          <a:r>
            <a:rPr lang="ru-RU" sz="1400" b="1" dirty="0" smtClean="0">
              <a:solidFill>
                <a:schemeClr val="bg1"/>
              </a:solidFill>
            </a:rPr>
            <a:t> ние на педагогических советах</a:t>
          </a:r>
          <a:endParaRPr lang="ru-RU" sz="1400" b="1" dirty="0">
            <a:solidFill>
              <a:schemeClr val="bg1"/>
            </a:solidFill>
          </a:endParaRPr>
        </a:p>
      </dgm:t>
    </dgm:pt>
    <dgm:pt modelId="{A5E07486-0F61-454E-A6B3-62E3916F306D}" type="parTrans" cxnId="{E8F11A38-F9F1-4629-A87F-DE9A941318B0}">
      <dgm:prSet/>
      <dgm:spPr/>
      <dgm:t>
        <a:bodyPr/>
        <a:lstStyle/>
        <a:p>
          <a:endParaRPr lang="ru-RU"/>
        </a:p>
      </dgm:t>
    </dgm:pt>
    <dgm:pt modelId="{75551F32-8786-4C29-87C8-AEC6C332D477}" type="sibTrans" cxnId="{E8F11A38-F9F1-4629-A87F-DE9A941318B0}">
      <dgm:prSet/>
      <dgm:spPr/>
      <dgm:t>
        <a:bodyPr/>
        <a:lstStyle/>
        <a:p>
          <a:endParaRPr lang="ru-RU"/>
        </a:p>
      </dgm:t>
    </dgm:pt>
    <dgm:pt modelId="{4E807952-60E7-4B0D-B009-7E35AC5C0125}">
      <dgm:prSet phldrT="[Текст]"/>
      <dgm:spPr/>
      <dgm:t>
        <a:bodyPr/>
        <a:lstStyle/>
        <a:p>
          <a:endParaRPr lang="ru-RU" dirty="0"/>
        </a:p>
      </dgm:t>
    </dgm:pt>
    <dgm:pt modelId="{1D9D2B5D-7551-45D9-B1F8-F0456D4A7880}" type="parTrans" cxnId="{640F0695-9DF0-4FC2-B77F-8970814A5758}">
      <dgm:prSet/>
      <dgm:spPr/>
      <dgm:t>
        <a:bodyPr/>
        <a:lstStyle/>
        <a:p>
          <a:endParaRPr lang="ru-RU"/>
        </a:p>
      </dgm:t>
    </dgm:pt>
    <dgm:pt modelId="{53DD12AF-1FCE-4CFE-A080-074CD47DA5AF}" type="sibTrans" cxnId="{640F0695-9DF0-4FC2-B77F-8970814A5758}">
      <dgm:prSet/>
      <dgm:spPr/>
      <dgm:t>
        <a:bodyPr/>
        <a:lstStyle/>
        <a:p>
          <a:endParaRPr lang="ru-RU"/>
        </a:p>
      </dgm:t>
    </dgm:pt>
    <dgm:pt modelId="{D79399DF-6FBA-4B73-8518-22841052DE89}" type="pres">
      <dgm:prSet presAssocID="{8106B973-79E6-4849-BFAA-8533D9D4DC4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53AFD9-BE3E-4D96-8971-49ED041BA70D}" type="pres">
      <dgm:prSet presAssocID="{DD649AA1-9C5D-4FCB-8819-BE78EB8F6A8D}" presName="centerShape" presStyleLbl="node0" presStyleIdx="0" presStyleCnt="1" custScaleX="110076"/>
      <dgm:spPr/>
      <dgm:t>
        <a:bodyPr/>
        <a:lstStyle/>
        <a:p>
          <a:endParaRPr lang="ru-RU"/>
        </a:p>
      </dgm:t>
    </dgm:pt>
    <dgm:pt modelId="{2ED14C3C-2534-4C46-8A60-FE692D7595B4}" type="pres">
      <dgm:prSet presAssocID="{1A90665E-73BF-4A48-9F54-0D33DC2C2EBD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D9FEBD-A285-4271-ADB4-88A1F48F5E3B}" type="pres">
      <dgm:prSet presAssocID="{1A90665E-73BF-4A48-9F54-0D33DC2C2EBD}" presName="dummy" presStyleCnt="0"/>
      <dgm:spPr/>
    </dgm:pt>
    <dgm:pt modelId="{E44517C9-71B2-47B4-8A5C-F40578104BCA}" type="pres">
      <dgm:prSet presAssocID="{D960FECE-E497-44F6-ADF0-DA06C20F8CD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E94D2F0E-71AB-4713-8357-A0A30850CBC4}" type="pres">
      <dgm:prSet presAssocID="{7F9F06F2-7A48-4FBD-98D2-881A6BA90F9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80029-A3E0-47FC-A08F-A91B7E5D7D23}" type="pres">
      <dgm:prSet presAssocID="{7F9F06F2-7A48-4FBD-98D2-881A6BA90F97}" presName="dummy" presStyleCnt="0"/>
      <dgm:spPr/>
    </dgm:pt>
    <dgm:pt modelId="{39EDE3C6-52E1-4CCE-82B2-CFBFDECBB1EA}" type="pres">
      <dgm:prSet presAssocID="{73D3CA7C-B6D1-4108-8CF0-78D49AD4CF59}" presName="sibTrans" presStyleLbl="sibTrans2D1" presStyleIdx="1" presStyleCnt="7"/>
      <dgm:spPr/>
      <dgm:t>
        <a:bodyPr/>
        <a:lstStyle/>
        <a:p>
          <a:endParaRPr lang="ru-RU"/>
        </a:p>
      </dgm:t>
    </dgm:pt>
    <dgm:pt modelId="{8046EAC1-F737-48B2-AABC-8ED4E8E5209A}" type="pres">
      <dgm:prSet presAssocID="{7072A6B9-6EB4-4EF0-A2A7-FCF95E627A4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A55A7-F884-4688-84B2-60CC23D65FBF}" type="pres">
      <dgm:prSet presAssocID="{7072A6B9-6EB4-4EF0-A2A7-FCF95E627A49}" presName="dummy" presStyleCnt="0"/>
      <dgm:spPr/>
    </dgm:pt>
    <dgm:pt modelId="{49C51AC1-C5B9-4BD3-9E35-16A71EEC95AB}" type="pres">
      <dgm:prSet presAssocID="{CEFDCDF6-C3BB-4A80-9626-064E3B46F2D7}" presName="sibTrans" presStyleLbl="sibTrans2D1" presStyleIdx="2" presStyleCnt="7"/>
      <dgm:spPr/>
      <dgm:t>
        <a:bodyPr/>
        <a:lstStyle/>
        <a:p>
          <a:endParaRPr lang="ru-RU"/>
        </a:p>
      </dgm:t>
    </dgm:pt>
    <dgm:pt modelId="{64C38678-A92C-47BD-8E2B-BE002F3A4E9C}" type="pres">
      <dgm:prSet presAssocID="{3D4570B2-284D-4BC1-A816-F87A89BEC289}" presName="node" presStyleLbl="node1" presStyleIdx="3" presStyleCnt="7" custScaleX="110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699FA-B093-4BBD-B419-5A727C261CFB}" type="pres">
      <dgm:prSet presAssocID="{3D4570B2-284D-4BC1-A816-F87A89BEC289}" presName="dummy" presStyleCnt="0"/>
      <dgm:spPr/>
    </dgm:pt>
    <dgm:pt modelId="{E35C2EDB-8061-49D1-8252-B00D223CAE8F}" type="pres">
      <dgm:prSet presAssocID="{06EBBC56-67FC-49DF-9A31-7FF5DA005220}" presName="sibTrans" presStyleLbl="sibTrans2D1" presStyleIdx="3" presStyleCnt="7"/>
      <dgm:spPr/>
      <dgm:t>
        <a:bodyPr/>
        <a:lstStyle/>
        <a:p>
          <a:endParaRPr lang="ru-RU"/>
        </a:p>
      </dgm:t>
    </dgm:pt>
    <dgm:pt modelId="{6B8D77EB-16C3-45FE-BA7E-4FBD1FE333EB}" type="pres">
      <dgm:prSet presAssocID="{7BEFB08B-8A19-43E7-9AF9-4A718FC3C572}" presName="node" presStyleLbl="node1" presStyleIdx="4" presStyleCnt="7" custScaleX="105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B94D9-3E87-4DFB-8DD7-076A7832CF37}" type="pres">
      <dgm:prSet presAssocID="{7BEFB08B-8A19-43E7-9AF9-4A718FC3C572}" presName="dummy" presStyleCnt="0"/>
      <dgm:spPr/>
    </dgm:pt>
    <dgm:pt modelId="{F76A3428-0F94-44FF-9620-BB2180A73D6D}" type="pres">
      <dgm:prSet presAssocID="{D775B4BF-27C9-4FB0-A8E9-650255B91091}" presName="sibTrans" presStyleLbl="sibTrans2D1" presStyleIdx="4" presStyleCnt="7"/>
      <dgm:spPr/>
      <dgm:t>
        <a:bodyPr/>
        <a:lstStyle/>
        <a:p>
          <a:endParaRPr lang="ru-RU"/>
        </a:p>
      </dgm:t>
    </dgm:pt>
    <dgm:pt modelId="{8A4339B1-195D-4D8C-8AB6-F69427A0B0AD}" type="pres">
      <dgm:prSet presAssocID="{4E36DA16-1386-407E-A256-A57E0DC011B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20C0F-95CC-4F25-9A24-E1B2E17BA217}" type="pres">
      <dgm:prSet presAssocID="{4E36DA16-1386-407E-A256-A57E0DC011BC}" presName="dummy" presStyleCnt="0"/>
      <dgm:spPr/>
    </dgm:pt>
    <dgm:pt modelId="{51483465-636B-4B20-A832-3A7D885A4809}" type="pres">
      <dgm:prSet presAssocID="{41A4AC94-4CEF-4026-BC87-688C5235D3AD}" presName="sibTrans" presStyleLbl="sibTrans2D1" presStyleIdx="5" presStyleCnt="7"/>
      <dgm:spPr/>
      <dgm:t>
        <a:bodyPr/>
        <a:lstStyle/>
        <a:p>
          <a:endParaRPr lang="ru-RU"/>
        </a:p>
      </dgm:t>
    </dgm:pt>
    <dgm:pt modelId="{B56C299F-6887-43CE-AA60-01AED9BA87B9}" type="pres">
      <dgm:prSet presAssocID="{2D522CA6-2840-4347-AAE8-36C4C1629D4A}" presName="node" presStyleLbl="node1" presStyleIdx="6" presStyleCnt="7" custScaleX="96932" custScaleY="940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34676-07CE-4784-88C8-46609FED89A3}" type="pres">
      <dgm:prSet presAssocID="{2D522CA6-2840-4347-AAE8-36C4C1629D4A}" presName="dummy" presStyleCnt="0"/>
      <dgm:spPr/>
    </dgm:pt>
    <dgm:pt modelId="{D23929E3-0364-4410-8ABB-50A365D2CDC5}" type="pres">
      <dgm:prSet presAssocID="{75551F32-8786-4C29-87C8-AEC6C332D477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D933F366-D9A2-4E4C-86E1-ADA1CF8324C4}" type="presOf" srcId="{CEFDCDF6-C3BB-4A80-9626-064E3B46F2D7}" destId="{49C51AC1-C5B9-4BD3-9E35-16A71EEC95AB}" srcOrd="0" destOrd="0" presId="urn:microsoft.com/office/officeart/2005/8/layout/radial6"/>
    <dgm:cxn modelId="{8F3F77F9-F5D4-49E7-B02D-11514BD2332D}" type="presOf" srcId="{DD649AA1-9C5D-4FCB-8819-BE78EB8F6A8D}" destId="{4453AFD9-BE3E-4D96-8971-49ED041BA70D}" srcOrd="0" destOrd="0" presId="urn:microsoft.com/office/officeart/2005/8/layout/radial6"/>
    <dgm:cxn modelId="{640F0695-9DF0-4FC2-B77F-8970814A5758}" srcId="{8106B973-79E6-4849-BFAA-8533D9D4DC43}" destId="{4E807952-60E7-4B0D-B009-7E35AC5C0125}" srcOrd="1" destOrd="0" parTransId="{1D9D2B5D-7551-45D9-B1F8-F0456D4A7880}" sibTransId="{53DD12AF-1FCE-4CFE-A080-074CD47DA5AF}"/>
    <dgm:cxn modelId="{7BCCD8E1-C0BB-49C9-A738-960BBE2E597E}" srcId="{8106B973-79E6-4849-BFAA-8533D9D4DC43}" destId="{CB0E653E-5146-4B82-81CD-1D5056D669DE}" srcOrd="2" destOrd="0" parTransId="{03DACBA7-7296-41BC-8403-B87EDA653609}" sibTransId="{11249B1C-2041-4FC5-9D84-D9E74F26CBC6}"/>
    <dgm:cxn modelId="{3CCF2807-20CE-4776-BC8C-A370FD037C8C}" type="presOf" srcId="{75551F32-8786-4C29-87C8-AEC6C332D477}" destId="{D23929E3-0364-4410-8ABB-50A365D2CDC5}" srcOrd="0" destOrd="0" presId="urn:microsoft.com/office/officeart/2005/8/layout/radial6"/>
    <dgm:cxn modelId="{919DD548-7815-4D74-90D5-67428D9D6A24}" srcId="{DD649AA1-9C5D-4FCB-8819-BE78EB8F6A8D}" destId="{1A90665E-73BF-4A48-9F54-0D33DC2C2EBD}" srcOrd="0" destOrd="0" parTransId="{BF5F28FD-7134-4EAD-A80A-FAE7865533A9}" sibTransId="{D960FECE-E497-44F6-ADF0-DA06C20F8CD5}"/>
    <dgm:cxn modelId="{AA6B982F-2E35-4DD9-B2BB-C16DCC5636A5}" type="presOf" srcId="{06EBBC56-67FC-49DF-9A31-7FF5DA005220}" destId="{E35C2EDB-8061-49D1-8252-B00D223CAE8F}" srcOrd="0" destOrd="0" presId="urn:microsoft.com/office/officeart/2005/8/layout/radial6"/>
    <dgm:cxn modelId="{5FBF5D9A-0DE2-487F-9A21-94FF0CCB7A50}" srcId="{8106B973-79E6-4849-BFAA-8533D9D4DC43}" destId="{DD649AA1-9C5D-4FCB-8819-BE78EB8F6A8D}" srcOrd="0" destOrd="0" parTransId="{B711E3E2-CB8B-443E-B780-2633B58F3CC5}" sibTransId="{7098D448-26FE-4E75-8697-8DA46D6B81ED}"/>
    <dgm:cxn modelId="{FD12C32D-D4A3-4BF4-8E3B-4A28CEB00339}" type="presOf" srcId="{41A4AC94-4CEF-4026-BC87-688C5235D3AD}" destId="{51483465-636B-4B20-A832-3A7D885A4809}" srcOrd="0" destOrd="0" presId="urn:microsoft.com/office/officeart/2005/8/layout/radial6"/>
    <dgm:cxn modelId="{E8F11A38-F9F1-4629-A87F-DE9A941318B0}" srcId="{DD649AA1-9C5D-4FCB-8819-BE78EB8F6A8D}" destId="{2D522CA6-2840-4347-AAE8-36C4C1629D4A}" srcOrd="6" destOrd="0" parTransId="{A5E07486-0F61-454E-A6B3-62E3916F306D}" sibTransId="{75551F32-8786-4C29-87C8-AEC6C332D477}"/>
    <dgm:cxn modelId="{67448DCD-D523-49CE-B9FE-7FAF666D0F69}" type="presOf" srcId="{1A90665E-73BF-4A48-9F54-0D33DC2C2EBD}" destId="{2ED14C3C-2534-4C46-8A60-FE692D7595B4}" srcOrd="0" destOrd="0" presId="urn:microsoft.com/office/officeart/2005/8/layout/radial6"/>
    <dgm:cxn modelId="{7A3CD85B-4A36-44E0-8A8D-6DB96BFC503A}" type="presOf" srcId="{4E36DA16-1386-407E-A256-A57E0DC011BC}" destId="{8A4339B1-195D-4D8C-8AB6-F69427A0B0AD}" srcOrd="0" destOrd="0" presId="urn:microsoft.com/office/officeart/2005/8/layout/radial6"/>
    <dgm:cxn modelId="{911729E0-708E-4379-A843-70CCE93967F2}" type="presOf" srcId="{73D3CA7C-B6D1-4108-8CF0-78D49AD4CF59}" destId="{39EDE3C6-52E1-4CCE-82B2-CFBFDECBB1EA}" srcOrd="0" destOrd="0" presId="urn:microsoft.com/office/officeart/2005/8/layout/radial6"/>
    <dgm:cxn modelId="{9B1BC20C-2ADA-45F5-89CA-6C5B6A803D0A}" type="presOf" srcId="{7BEFB08B-8A19-43E7-9AF9-4A718FC3C572}" destId="{6B8D77EB-16C3-45FE-BA7E-4FBD1FE333EB}" srcOrd="0" destOrd="0" presId="urn:microsoft.com/office/officeart/2005/8/layout/radial6"/>
    <dgm:cxn modelId="{5B5AA79A-788B-43A2-A914-4778F8D80249}" type="presOf" srcId="{8106B973-79E6-4849-BFAA-8533D9D4DC43}" destId="{D79399DF-6FBA-4B73-8518-22841052DE89}" srcOrd="0" destOrd="0" presId="urn:microsoft.com/office/officeart/2005/8/layout/radial6"/>
    <dgm:cxn modelId="{17ECE6F2-34D8-4B34-BAED-C5110638CFB5}" type="presOf" srcId="{7F9F06F2-7A48-4FBD-98D2-881A6BA90F97}" destId="{E94D2F0E-71AB-4713-8357-A0A30850CBC4}" srcOrd="0" destOrd="0" presId="urn:microsoft.com/office/officeart/2005/8/layout/radial6"/>
    <dgm:cxn modelId="{A76A04E1-E1F4-4C63-8CC6-F4A594467D07}" srcId="{DD649AA1-9C5D-4FCB-8819-BE78EB8F6A8D}" destId="{4E36DA16-1386-407E-A256-A57E0DC011BC}" srcOrd="5" destOrd="0" parTransId="{24C23995-518B-4FA3-88AB-7E2C1E683D71}" sibTransId="{41A4AC94-4CEF-4026-BC87-688C5235D3AD}"/>
    <dgm:cxn modelId="{93C29E28-A5E1-436E-8471-DBCD1CBC09E4}" srcId="{DD649AA1-9C5D-4FCB-8819-BE78EB8F6A8D}" destId="{7072A6B9-6EB4-4EF0-A2A7-FCF95E627A49}" srcOrd="2" destOrd="0" parTransId="{84483D3D-6160-4C8C-B152-B72764916832}" sibTransId="{CEFDCDF6-C3BB-4A80-9626-064E3B46F2D7}"/>
    <dgm:cxn modelId="{703D223E-AA7B-4700-A8C3-B519519477D7}" srcId="{DD649AA1-9C5D-4FCB-8819-BE78EB8F6A8D}" destId="{7BEFB08B-8A19-43E7-9AF9-4A718FC3C572}" srcOrd="4" destOrd="0" parTransId="{3D9FD93A-40B8-4B1B-9280-C5B64FC75AE1}" sibTransId="{D775B4BF-27C9-4FB0-A8E9-650255B91091}"/>
    <dgm:cxn modelId="{B9D8C8E3-5E0B-42B4-8E1C-92E497818888}" srcId="{DD649AA1-9C5D-4FCB-8819-BE78EB8F6A8D}" destId="{7F9F06F2-7A48-4FBD-98D2-881A6BA90F97}" srcOrd="1" destOrd="0" parTransId="{5903BED2-EB4F-46FA-B4D2-B25F588DB6C2}" sibTransId="{73D3CA7C-B6D1-4108-8CF0-78D49AD4CF59}"/>
    <dgm:cxn modelId="{8B8428A1-B1DD-4E73-B3E9-EC939225EEED}" type="presOf" srcId="{7072A6B9-6EB4-4EF0-A2A7-FCF95E627A49}" destId="{8046EAC1-F737-48B2-AABC-8ED4E8E5209A}" srcOrd="0" destOrd="0" presId="urn:microsoft.com/office/officeart/2005/8/layout/radial6"/>
    <dgm:cxn modelId="{3B0D6A37-3CF8-4321-BA26-3F957C7E5F81}" type="presOf" srcId="{3D4570B2-284D-4BC1-A816-F87A89BEC289}" destId="{64C38678-A92C-47BD-8E2B-BE002F3A4E9C}" srcOrd="0" destOrd="0" presId="urn:microsoft.com/office/officeart/2005/8/layout/radial6"/>
    <dgm:cxn modelId="{CFB8CC5E-ED84-4B99-9812-05ED80FDF794}" srcId="{DD649AA1-9C5D-4FCB-8819-BE78EB8F6A8D}" destId="{3D4570B2-284D-4BC1-A816-F87A89BEC289}" srcOrd="3" destOrd="0" parTransId="{78DA429D-9A53-42BB-BF2A-F1899048569B}" sibTransId="{06EBBC56-67FC-49DF-9A31-7FF5DA005220}"/>
    <dgm:cxn modelId="{50761B97-6DE7-406A-B8EE-A8E6591E3AAD}" type="presOf" srcId="{D775B4BF-27C9-4FB0-A8E9-650255B91091}" destId="{F76A3428-0F94-44FF-9620-BB2180A73D6D}" srcOrd="0" destOrd="0" presId="urn:microsoft.com/office/officeart/2005/8/layout/radial6"/>
    <dgm:cxn modelId="{4ADC81D3-4FC5-4F64-BCB8-AC9DF788F59A}" type="presOf" srcId="{2D522CA6-2840-4347-AAE8-36C4C1629D4A}" destId="{B56C299F-6887-43CE-AA60-01AED9BA87B9}" srcOrd="0" destOrd="0" presId="urn:microsoft.com/office/officeart/2005/8/layout/radial6"/>
    <dgm:cxn modelId="{85C434AD-076E-48FC-90FC-0C3E9E820B4E}" type="presOf" srcId="{D960FECE-E497-44F6-ADF0-DA06C20F8CD5}" destId="{E44517C9-71B2-47B4-8A5C-F40578104BCA}" srcOrd="0" destOrd="0" presId="urn:microsoft.com/office/officeart/2005/8/layout/radial6"/>
    <dgm:cxn modelId="{1F1E80F6-A2D0-464C-A1CE-43F8FA5C13BA}" type="presParOf" srcId="{D79399DF-6FBA-4B73-8518-22841052DE89}" destId="{4453AFD9-BE3E-4D96-8971-49ED041BA70D}" srcOrd="0" destOrd="0" presId="urn:microsoft.com/office/officeart/2005/8/layout/radial6"/>
    <dgm:cxn modelId="{1F2A5A06-35DE-46B3-919B-CF346886C2E1}" type="presParOf" srcId="{D79399DF-6FBA-4B73-8518-22841052DE89}" destId="{2ED14C3C-2534-4C46-8A60-FE692D7595B4}" srcOrd="1" destOrd="0" presId="urn:microsoft.com/office/officeart/2005/8/layout/radial6"/>
    <dgm:cxn modelId="{84D501E4-3459-4772-82EF-489D2CFFC482}" type="presParOf" srcId="{D79399DF-6FBA-4B73-8518-22841052DE89}" destId="{BFD9FEBD-A285-4271-ADB4-88A1F48F5E3B}" srcOrd="2" destOrd="0" presId="urn:microsoft.com/office/officeart/2005/8/layout/radial6"/>
    <dgm:cxn modelId="{1F556CB5-8D86-4B67-AAC7-B6843C7F965B}" type="presParOf" srcId="{D79399DF-6FBA-4B73-8518-22841052DE89}" destId="{E44517C9-71B2-47B4-8A5C-F40578104BCA}" srcOrd="3" destOrd="0" presId="urn:microsoft.com/office/officeart/2005/8/layout/radial6"/>
    <dgm:cxn modelId="{65B15B0E-C722-4A02-B5AC-E64B6BE2A9D4}" type="presParOf" srcId="{D79399DF-6FBA-4B73-8518-22841052DE89}" destId="{E94D2F0E-71AB-4713-8357-A0A30850CBC4}" srcOrd="4" destOrd="0" presId="urn:microsoft.com/office/officeart/2005/8/layout/radial6"/>
    <dgm:cxn modelId="{69A7600B-FB27-4FB6-A0BE-6786122AF131}" type="presParOf" srcId="{D79399DF-6FBA-4B73-8518-22841052DE89}" destId="{0E280029-A3E0-47FC-A08F-A91B7E5D7D23}" srcOrd="5" destOrd="0" presId="urn:microsoft.com/office/officeart/2005/8/layout/radial6"/>
    <dgm:cxn modelId="{D93C584D-B43C-4117-8268-2C02A7118BA3}" type="presParOf" srcId="{D79399DF-6FBA-4B73-8518-22841052DE89}" destId="{39EDE3C6-52E1-4CCE-82B2-CFBFDECBB1EA}" srcOrd="6" destOrd="0" presId="urn:microsoft.com/office/officeart/2005/8/layout/radial6"/>
    <dgm:cxn modelId="{405736F7-DCDA-4D05-A16F-CEC95CC78243}" type="presParOf" srcId="{D79399DF-6FBA-4B73-8518-22841052DE89}" destId="{8046EAC1-F737-48B2-AABC-8ED4E8E5209A}" srcOrd="7" destOrd="0" presId="urn:microsoft.com/office/officeart/2005/8/layout/radial6"/>
    <dgm:cxn modelId="{8B58CC5D-2D48-4EA6-AF80-BED6A462868D}" type="presParOf" srcId="{D79399DF-6FBA-4B73-8518-22841052DE89}" destId="{1A1A55A7-F884-4688-84B2-60CC23D65FBF}" srcOrd="8" destOrd="0" presId="urn:microsoft.com/office/officeart/2005/8/layout/radial6"/>
    <dgm:cxn modelId="{94487662-CFAE-4E0F-8490-5AF84624CBC1}" type="presParOf" srcId="{D79399DF-6FBA-4B73-8518-22841052DE89}" destId="{49C51AC1-C5B9-4BD3-9E35-16A71EEC95AB}" srcOrd="9" destOrd="0" presId="urn:microsoft.com/office/officeart/2005/8/layout/radial6"/>
    <dgm:cxn modelId="{540EFA01-1F0C-4ED6-804B-BC4AAD2892EA}" type="presParOf" srcId="{D79399DF-6FBA-4B73-8518-22841052DE89}" destId="{64C38678-A92C-47BD-8E2B-BE002F3A4E9C}" srcOrd="10" destOrd="0" presId="urn:microsoft.com/office/officeart/2005/8/layout/radial6"/>
    <dgm:cxn modelId="{0F196744-7A00-4DEE-ABE8-DE49133906AE}" type="presParOf" srcId="{D79399DF-6FBA-4B73-8518-22841052DE89}" destId="{B83699FA-B093-4BBD-B419-5A727C261CFB}" srcOrd="11" destOrd="0" presId="urn:microsoft.com/office/officeart/2005/8/layout/radial6"/>
    <dgm:cxn modelId="{BDF82E33-21D0-4EA1-9725-9342E30A1E00}" type="presParOf" srcId="{D79399DF-6FBA-4B73-8518-22841052DE89}" destId="{E35C2EDB-8061-49D1-8252-B00D223CAE8F}" srcOrd="12" destOrd="0" presId="urn:microsoft.com/office/officeart/2005/8/layout/radial6"/>
    <dgm:cxn modelId="{DC0832CD-BEA9-49DB-913D-5A9F1A94D1AE}" type="presParOf" srcId="{D79399DF-6FBA-4B73-8518-22841052DE89}" destId="{6B8D77EB-16C3-45FE-BA7E-4FBD1FE333EB}" srcOrd="13" destOrd="0" presId="urn:microsoft.com/office/officeart/2005/8/layout/radial6"/>
    <dgm:cxn modelId="{EC5ACB5F-4201-4EAC-8989-3D4662BE02F1}" type="presParOf" srcId="{D79399DF-6FBA-4B73-8518-22841052DE89}" destId="{076B94D9-3E87-4DFB-8DD7-076A7832CF37}" srcOrd="14" destOrd="0" presId="urn:microsoft.com/office/officeart/2005/8/layout/radial6"/>
    <dgm:cxn modelId="{3BB8EC8F-0058-425A-B00A-1E680B184196}" type="presParOf" srcId="{D79399DF-6FBA-4B73-8518-22841052DE89}" destId="{F76A3428-0F94-44FF-9620-BB2180A73D6D}" srcOrd="15" destOrd="0" presId="urn:microsoft.com/office/officeart/2005/8/layout/radial6"/>
    <dgm:cxn modelId="{02289FFD-DC7F-4FAC-A457-A41484DA59B8}" type="presParOf" srcId="{D79399DF-6FBA-4B73-8518-22841052DE89}" destId="{8A4339B1-195D-4D8C-8AB6-F69427A0B0AD}" srcOrd="16" destOrd="0" presId="urn:microsoft.com/office/officeart/2005/8/layout/radial6"/>
    <dgm:cxn modelId="{656BC2E9-D5A1-49BD-8497-CE27BC4F95AF}" type="presParOf" srcId="{D79399DF-6FBA-4B73-8518-22841052DE89}" destId="{38620C0F-95CC-4F25-9A24-E1B2E17BA217}" srcOrd="17" destOrd="0" presId="urn:microsoft.com/office/officeart/2005/8/layout/radial6"/>
    <dgm:cxn modelId="{DF0E3CEB-35CF-4669-B49A-E94C0881CACF}" type="presParOf" srcId="{D79399DF-6FBA-4B73-8518-22841052DE89}" destId="{51483465-636B-4B20-A832-3A7D885A4809}" srcOrd="18" destOrd="0" presId="urn:microsoft.com/office/officeart/2005/8/layout/radial6"/>
    <dgm:cxn modelId="{E7885414-8456-49AC-B227-AC6EBC10B790}" type="presParOf" srcId="{D79399DF-6FBA-4B73-8518-22841052DE89}" destId="{B56C299F-6887-43CE-AA60-01AED9BA87B9}" srcOrd="19" destOrd="0" presId="urn:microsoft.com/office/officeart/2005/8/layout/radial6"/>
    <dgm:cxn modelId="{BD78D9C6-DDDE-4DDF-ADFA-D5DC40730CC1}" type="presParOf" srcId="{D79399DF-6FBA-4B73-8518-22841052DE89}" destId="{34034676-07CE-4784-88C8-46609FED89A3}" srcOrd="20" destOrd="0" presId="urn:microsoft.com/office/officeart/2005/8/layout/radial6"/>
    <dgm:cxn modelId="{80FAA8F8-762D-4D4E-8442-BAF74E77C7E9}" type="presParOf" srcId="{D79399DF-6FBA-4B73-8518-22841052DE89}" destId="{D23929E3-0364-4410-8ABB-50A365D2CDC5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B385A7-1709-4AC1-9E87-2A24C8EE436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007A5B-EBB6-4BBC-95A1-3AE2D7D708B1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9600" dirty="0" smtClean="0"/>
            <a:t>ЦЕЛЬ</a:t>
          </a:r>
          <a:endParaRPr lang="ru-RU" sz="9600" dirty="0"/>
        </a:p>
      </dgm:t>
    </dgm:pt>
    <dgm:pt modelId="{5E2CD277-7705-4B84-9F09-6E0B1FDDDA9B}" type="parTrans" cxnId="{44530EAA-6417-4540-9AEA-CBD630E9082D}">
      <dgm:prSet/>
      <dgm:spPr/>
      <dgm:t>
        <a:bodyPr/>
        <a:lstStyle/>
        <a:p>
          <a:endParaRPr lang="ru-RU"/>
        </a:p>
      </dgm:t>
    </dgm:pt>
    <dgm:pt modelId="{3148C4B2-4394-4ED2-9648-EECF45C225B2}" type="sibTrans" cxnId="{44530EAA-6417-4540-9AEA-CBD630E9082D}">
      <dgm:prSet/>
      <dgm:spPr/>
      <dgm:t>
        <a:bodyPr/>
        <a:lstStyle/>
        <a:p>
          <a:endParaRPr lang="ru-RU"/>
        </a:p>
      </dgm:t>
    </dgm:pt>
    <dgm:pt modelId="{06D3361E-B4C3-4E01-8FF8-4E96388E1447}">
      <dgm:prSet phldrT="[Текст]"/>
      <dgm:spPr>
        <a:solidFill>
          <a:srgbClr val="CCFF33">
            <a:alpha val="90000"/>
          </a:srgbClr>
        </a:solidFill>
      </dgm:spPr>
      <dgm:t>
        <a:bodyPr/>
        <a:lstStyle/>
        <a:p>
          <a:r>
            <a:rPr lang="ru-RU" dirty="0" smtClean="0"/>
            <a:t>Формирование креативных качеств личности в процессе развития языковой и интеллектуальной способностей </a:t>
          </a:r>
          <a:r>
            <a:rPr lang="ru-RU" dirty="0" smtClean="0"/>
            <a:t> детей  </a:t>
          </a:r>
          <a:r>
            <a:rPr lang="ru-RU" dirty="0" smtClean="0"/>
            <a:t>старшего дошкольного возраста посредством комментированного рисования</a:t>
          </a:r>
          <a:endParaRPr lang="ru-RU" dirty="0"/>
        </a:p>
      </dgm:t>
    </dgm:pt>
    <dgm:pt modelId="{E329FF04-4240-488A-89F1-E2A59D48E89F}" type="parTrans" cxnId="{4EC7EA93-8F10-40C7-AB63-B7A7ED5352E6}">
      <dgm:prSet/>
      <dgm:spPr/>
      <dgm:t>
        <a:bodyPr/>
        <a:lstStyle/>
        <a:p>
          <a:endParaRPr lang="ru-RU"/>
        </a:p>
      </dgm:t>
    </dgm:pt>
    <dgm:pt modelId="{287250E7-F0E2-4E75-883C-D5E545F500E2}" type="sibTrans" cxnId="{4EC7EA93-8F10-40C7-AB63-B7A7ED5352E6}">
      <dgm:prSet/>
      <dgm:spPr/>
      <dgm:t>
        <a:bodyPr/>
        <a:lstStyle/>
        <a:p>
          <a:endParaRPr lang="ru-RU"/>
        </a:p>
      </dgm:t>
    </dgm:pt>
    <dgm:pt modelId="{B864F9F8-F184-4755-9AAD-BBAB8E75AA01}" type="pres">
      <dgm:prSet presAssocID="{19B385A7-1709-4AC1-9E87-2A24C8EE43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F666083-8529-40DF-946C-89EB64379E23}" type="pres">
      <dgm:prSet presAssocID="{C1007A5B-EBB6-4BBC-95A1-3AE2D7D708B1}" presName="root" presStyleCnt="0"/>
      <dgm:spPr/>
    </dgm:pt>
    <dgm:pt modelId="{4FD743E0-98CA-40D7-A177-FA32A5EC376A}" type="pres">
      <dgm:prSet presAssocID="{C1007A5B-EBB6-4BBC-95A1-3AE2D7D708B1}" presName="rootComposite" presStyleCnt="0"/>
      <dgm:spPr/>
    </dgm:pt>
    <dgm:pt modelId="{8CF4D984-F3C6-44AE-BAE7-62E0BDFD47F4}" type="pres">
      <dgm:prSet presAssocID="{C1007A5B-EBB6-4BBC-95A1-3AE2D7D708B1}" presName="rootText" presStyleLbl="node1" presStyleIdx="0" presStyleCnt="1" custScaleX="81180" custScaleY="68193" custLinFactNeighborX="-8614"/>
      <dgm:spPr/>
      <dgm:t>
        <a:bodyPr/>
        <a:lstStyle/>
        <a:p>
          <a:endParaRPr lang="ru-RU"/>
        </a:p>
      </dgm:t>
    </dgm:pt>
    <dgm:pt modelId="{D27D2272-FE7E-48DB-AA88-E8FA6AA3A3CC}" type="pres">
      <dgm:prSet presAssocID="{C1007A5B-EBB6-4BBC-95A1-3AE2D7D708B1}" presName="rootConnector" presStyleLbl="node1" presStyleIdx="0" presStyleCnt="1"/>
      <dgm:spPr/>
      <dgm:t>
        <a:bodyPr/>
        <a:lstStyle/>
        <a:p>
          <a:endParaRPr lang="ru-RU"/>
        </a:p>
      </dgm:t>
    </dgm:pt>
    <dgm:pt modelId="{05A17943-41A1-4903-A371-2EBC5E47A722}" type="pres">
      <dgm:prSet presAssocID="{C1007A5B-EBB6-4BBC-95A1-3AE2D7D708B1}" presName="childShape" presStyleCnt="0"/>
      <dgm:spPr/>
    </dgm:pt>
    <dgm:pt modelId="{98C96D3F-D93D-4DFC-AA6B-86855C654176}" type="pres">
      <dgm:prSet presAssocID="{E329FF04-4240-488A-89F1-E2A59D48E89F}" presName="Name13" presStyleLbl="parChTrans1D2" presStyleIdx="0" presStyleCnt="1"/>
      <dgm:spPr/>
      <dgm:t>
        <a:bodyPr/>
        <a:lstStyle/>
        <a:p>
          <a:endParaRPr lang="ru-RU"/>
        </a:p>
      </dgm:t>
    </dgm:pt>
    <dgm:pt modelId="{C170C788-B19F-41B0-9D90-471E07BFFB9B}" type="pres">
      <dgm:prSet presAssocID="{06D3361E-B4C3-4E01-8FF8-4E96388E1447}" presName="childText" presStyleLbl="bgAcc1" presStyleIdx="0" presStyleCnt="1" custScaleX="116395" custScaleY="121305" custLinFactNeighborX="-8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9A8B59-7059-4F58-AFBC-DBD20960C1B6}" type="presOf" srcId="{06D3361E-B4C3-4E01-8FF8-4E96388E1447}" destId="{C170C788-B19F-41B0-9D90-471E07BFFB9B}" srcOrd="0" destOrd="0" presId="urn:microsoft.com/office/officeart/2005/8/layout/hierarchy3"/>
    <dgm:cxn modelId="{E8DFA60C-2CD2-4E1B-853D-3CB9F8F849B1}" type="presOf" srcId="{C1007A5B-EBB6-4BBC-95A1-3AE2D7D708B1}" destId="{8CF4D984-F3C6-44AE-BAE7-62E0BDFD47F4}" srcOrd="0" destOrd="0" presId="urn:microsoft.com/office/officeart/2005/8/layout/hierarchy3"/>
    <dgm:cxn modelId="{4EC7EA93-8F10-40C7-AB63-B7A7ED5352E6}" srcId="{C1007A5B-EBB6-4BBC-95A1-3AE2D7D708B1}" destId="{06D3361E-B4C3-4E01-8FF8-4E96388E1447}" srcOrd="0" destOrd="0" parTransId="{E329FF04-4240-488A-89F1-E2A59D48E89F}" sibTransId="{287250E7-F0E2-4E75-883C-D5E545F500E2}"/>
    <dgm:cxn modelId="{70756014-BF36-436A-A4AE-E76174705D2D}" type="presOf" srcId="{C1007A5B-EBB6-4BBC-95A1-3AE2D7D708B1}" destId="{D27D2272-FE7E-48DB-AA88-E8FA6AA3A3CC}" srcOrd="1" destOrd="0" presId="urn:microsoft.com/office/officeart/2005/8/layout/hierarchy3"/>
    <dgm:cxn modelId="{16748CD6-E708-491B-8ECF-DE8159C61E32}" type="presOf" srcId="{19B385A7-1709-4AC1-9E87-2A24C8EE4367}" destId="{B864F9F8-F184-4755-9AAD-BBAB8E75AA01}" srcOrd="0" destOrd="0" presId="urn:microsoft.com/office/officeart/2005/8/layout/hierarchy3"/>
    <dgm:cxn modelId="{E2899390-FA83-4DE1-9152-50C86D0E1033}" type="presOf" srcId="{E329FF04-4240-488A-89F1-E2A59D48E89F}" destId="{98C96D3F-D93D-4DFC-AA6B-86855C654176}" srcOrd="0" destOrd="0" presId="urn:microsoft.com/office/officeart/2005/8/layout/hierarchy3"/>
    <dgm:cxn modelId="{44530EAA-6417-4540-9AEA-CBD630E9082D}" srcId="{19B385A7-1709-4AC1-9E87-2A24C8EE4367}" destId="{C1007A5B-EBB6-4BBC-95A1-3AE2D7D708B1}" srcOrd="0" destOrd="0" parTransId="{5E2CD277-7705-4B84-9F09-6E0B1FDDDA9B}" sibTransId="{3148C4B2-4394-4ED2-9648-EECF45C225B2}"/>
    <dgm:cxn modelId="{54049170-A1C6-4284-BE03-4974E70D6D07}" type="presParOf" srcId="{B864F9F8-F184-4755-9AAD-BBAB8E75AA01}" destId="{DF666083-8529-40DF-946C-89EB64379E23}" srcOrd="0" destOrd="0" presId="urn:microsoft.com/office/officeart/2005/8/layout/hierarchy3"/>
    <dgm:cxn modelId="{7DC85DE6-CF6A-474E-AAB2-4D961DC47049}" type="presParOf" srcId="{DF666083-8529-40DF-946C-89EB64379E23}" destId="{4FD743E0-98CA-40D7-A177-FA32A5EC376A}" srcOrd="0" destOrd="0" presId="urn:microsoft.com/office/officeart/2005/8/layout/hierarchy3"/>
    <dgm:cxn modelId="{DA7FFF2E-ED9D-45FD-B3E6-572992DDC110}" type="presParOf" srcId="{4FD743E0-98CA-40D7-A177-FA32A5EC376A}" destId="{8CF4D984-F3C6-44AE-BAE7-62E0BDFD47F4}" srcOrd="0" destOrd="0" presId="urn:microsoft.com/office/officeart/2005/8/layout/hierarchy3"/>
    <dgm:cxn modelId="{33421833-C88A-4697-B495-4BB27ADBC230}" type="presParOf" srcId="{4FD743E0-98CA-40D7-A177-FA32A5EC376A}" destId="{D27D2272-FE7E-48DB-AA88-E8FA6AA3A3CC}" srcOrd="1" destOrd="0" presId="urn:microsoft.com/office/officeart/2005/8/layout/hierarchy3"/>
    <dgm:cxn modelId="{0C31B193-8A1F-4C69-93A8-E69FC7B6B1D6}" type="presParOf" srcId="{DF666083-8529-40DF-946C-89EB64379E23}" destId="{05A17943-41A1-4903-A371-2EBC5E47A722}" srcOrd="1" destOrd="0" presId="urn:microsoft.com/office/officeart/2005/8/layout/hierarchy3"/>
    <dgm:cxn modelId="{34910BB9-2417-49A8-A17F-482CED534EFA}" type="presParOf" srcId="{05A17943-41A1-4903-A371-2EBC5E47A722}" destId="{98C96D3F-D93D-4DFC-AA6B-86855C654176}" srcOrd="0" destOrd="0" presId="urn:microsoft.com/office/officeart/2005/8/layout/hierarchy3"/>
    <dgm:cxn modelId="{76CDAEE6-71A2-4500-8176-955026E6FFEF}" type="presParOf" srcId="{05A17943-41A1-4903-A371-2EBC5E47A722}" destId="{C170C788-B19F-41B0-9D90-471E07BFFB9B}" srcOrd="1" destOrd="0" presId="urn:microsoft.com/office/officeart/2005/8/layout/hierarchy3"/>
  </dgm:cxnLst>
  <dgm:bg>
    <a:gradFill>
      <a:gsLst>
        <a:gs pos="0">
          <a:srgbClr val="FBEAC7"/>
        </a:gs>
        <a:gs pos="17999">
          <a:srgbClr val="FEE7F2"/>
        </a:gs>
        <a:gs pos="36000">
          <a:srgbClr val="FAC77D"/>
        </a:gs>
        <a:gs pos="61000">
          <a:srgbClr val="FBA97D"/>
        </a:gs>
        <a:gs pos="82001">
          <a:srgbClr val="FBD49C"/>
        </a:gs>
        <a:gs pos="100000">
          <a:srgbClr val="FEE7F2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030A3-A3C6-4EAD-9D55-3A8C0FD9E8E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366552-D7EA-4B8C-9D15-D4ABB715EEA2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9600" dirty="0" smtClean="0">
              <a:solidFill>
                <a:schemeClr val="tx1"/>
              </a:solidFill>
            </a:rPr>
            <a:t>ЗАДАЧИ</a:t>
          </a:r>
          <a:endParaRPr lang="ru-RU" sz="9600" dirty="0">
            <a:solidFill>
              <a:schemeClr val="tx1"/>
            </a:solidFill>
          </a:endParaRPr>
        </a:p>
      </dgm:t>
    </dgm:pt>
    <dgm:pt modelId="{0FC5EFD3-59C0-4224-82C1-E7AD707975B6}" type="parTrans" cxnId="{64A1905E-D7B1-48F3-ACC0-5F97A3903184}">
      <dgm:prSet/>
      <dgm:spPr/>
      <dgm:t>
        <a:bodyPr/>
        <a:lstStyle/>
        <a:p>
          <a:endParaRPr lang="ru-RU"/>
        </a:p>
      </dgm:t>
    </dgm:pt>
    <dgm:pt modelId="{E9EF05A2-82CC-4175-93C4-391D09134BC4}" type="sibTrans" cxnId="{64A1905E-D7B1-48F3-ACC0-5F97A3903184}">
      <dgm:prSet/>
      <dgm:spPr/>
      <dgm:t>
        <a:bodyPr/>
        <a:lstStyle/>
        <a:p>
          <a:endParaRPr lang="ru-RU"/>
        </a:p>
      </dgm:t>
    </dgm:pt>
    <dgm:pt modelId="{E15D36F6-1CF6-4B91-9EBD-6A0CE702BBC8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</a:rPr>
            <a:t>Формирование у детей навыков коммуникативного поведения в процессе комментированного рисования</a:t>
          </a:r>
          <a:endParaRPr lang="ru-RU" sz="2800" b="1" dirty="0">
            <a:solidFill>
              <a:schemeClr val="tx1"/>
            </a:solidFill>
          </a:endParaRPr>
        </a:p>
      </dgm:t>
    </dgm:pt>
    <dgm:pt modelId="{3C0857F7-E202-4862-AC34-6F26BAFFB5C7}" type="parTrans" cxnId="{5ED2826F-22EB-432F-AB66-ACB489E9FCBF}">
      <dgm:prSet/>
      <dgm:spPr/>
      <dgm:t>
        <a:bodyPr/>
        <a:lstStyle/>
        <a:p>
          <a:endParaRPr lang="ru-RU"/>
        </a:p>
      </dgm:t>
    </dgm:pt>
    <dgm:pt modelId="{74232AF9-3A4F-4AA7-BC20-67CB76DEC6C2}" type="sibTrans" cxnId="{5ED2826F-22EB-432F-AB66-ACB489E9FCBF}">
      <dgm:prSet/>
      <dgm:spPr/>
      <dgm:t>
        <a:bodyPr/>
        <a:lstStyle/>
        <a:p>
          <a:endParaRPr lang="ru-RU"/>
        </a:p>
      </dgm:t>
    </dgm:pt>
    <dgm:pt modelId="{F34FA012-9604-49CC-958A-C9F95F042A72}">
      <dgm:prSet phldrT="[Текст]" custT="1"/>
      <dgm:spPr>
        <a:solidFill>
          <a:srgbClr val="F4BEEE"/>
        </a:solidFill>
      </dgm:spPr>
      <dgm:t>
        <a:bodyPr/>
        <a:lstStyle/>
        <a:p>
          <a:pPr algn="l"/>
          <a:r>
            <a:rPr lang="ru-RU" sz="2400" b="1" dirty="0" smtClean="0">
              <a:solidFill>
                <a:schemeClr val="tx1"/>
              </a:solidFill>
            </a:rPr>
            <a:t>Создание условий для включения детей в работу с сюжетными картинами, развитие умственных операций (анализа, сравнения, обобщения и др.) в процессе художественной речевой деятельности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B0B95E7A-EDB6-410E-8A2A-0843C80758FE}" type="parTrans" cxnId="{7D71B4AE-DB7B-429A-903A-90E7CE158775}">
      <dgm:prSet/>
      <dgm:spPr/>
      <dgm:t>
        <a:bodyPr/>
        <a:lstStyle/>
        <a:p>
          <a:endParaRPr lang="ru-RU"/>
        </a:p>
      </dgm:t>
    </dgm:pt>
    <dgm:pt modelId="{13E152EE-A4B5-4AB0-9502-212AA09BE5E7}" type="sibTrans" cxnId="{7D71B4AE-DB7B-429A-903A-90E7CE158775}">
      <dgm:prSet/>
      <dgm:spPr/>
      <dgm:t>
        <a:bodyPr/>
        <a:lstStyle/>
        <a:p>
          <a:endParaRPr lang="ru-RU"/>
        </a:p>
      </dgm:t>
    </dgm:pt>
    <dgm:pt modelId="{2E49B4E5-F020-485B-94A4-08B9169FA3E0}" type="pres">
      <dgm:prSet presAssocID="{001030A3-A3C6-4EAD-9D55-3A8C0FD9E8E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7F7C79-0EC1-4A25-B589-BFBB6095F26C}" type="pres">
      <dgm:prSet presAssocID="{001030A3-A3C6-4EAD-9D55-3A8C0FD9E8E3}" presName="dummyMaxCanvas" presStyleCnt="0">
        <dgm:presLayoutVars/>
      </dgm:prSet>
      <dgm:spPr/>
    </dgm:pt>
    <dgm:pt modelId="{0A37ED11-BBF0-4072-954F-C7FB446B60D8}" type="pres">
      <dgm:prSet presAssocID="{001030A3-A3C6-4EAD-9D55-3A8C0FD9E8E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D59C1-AB83-4AF6-94E1-D3B440B3BF8D}" type="pres">
      <dgm:prSet presAssocID="{001030A3-A3C6-4EAD-9D55-3A8C0FD9E8E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9910A-7AE1-4CFB-B72E-A7AEFEF1A86F}" type="pres">
      <dgm:prSet presAssocID="{001030A3-A3C6-4EAD-9D55-3A8C0FD9E8E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E3BB6-57C3-42F2-8805-53F8EF5F55D1}" type="pres">
      <dgm:prSet presAssocID="{001030A3-A3C6-4EAD-9D55-3A8C0FD9E8E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93887-809E-4BDF-B3BA-1C8D29EEEE39}" type="pres">
      <dgm:prSet presAssocID="{001030A3-A3C6-4EAD-9D55-3A8C0FD9E8E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F2BE1-D369-4296-95FA-E5905490F83C}" type="pres">
      <dgm:prSet presAssocID="{001030A3-A3C6-4EAD-9D55-3A8C0FD9E8E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EA02E-B500-4F24-B59E-E75640A5D745}" type="pres">
      <dgm:prSet presAssocID="{001030A3-A3C6-4EAD-9D55-3A8C0FD9E8E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C8A9F-ADF5-4A8E-817F-FFBA63019EFC}" type="pres">
      <dgm:prSet presAssocID="{001030A3-A3C6-4EAD-9D55-3A8C0FD9E8E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32E300-5DB7-4D67-A0F2-027D5869FD79}" type="presOf" srcId="{74232AF9-3A4F-4AA7-BC20-67CB76DEC6C2}" destId="{DC493887-809E-4BDF-B3BA-1C8D29EEEE39}" srcOrd="0" destOrd="0" presId="urn:microsoft.com/office/officeart/2005/8/layout/vProcess5"/>
    <dgm:cxn modelId="{692187A4-15FA-4166-9253-F8048F27DE96}" type="presOf" srcId="{E15D36F6-1CF6-4B91-9EBD-6A0CE702BBC8}" destId="{80ED59C1-AB83-4AF6-94E1-D3B440B3BF8D}" srcOrd="0" destOrd="0" presId="urn:microsoft.com/office/officeart/2005/8/layout/vProcess5"/>
    <dgm:cxn modelId="{E185FA91-C186-4F7F-9A43-5E78673FD00C}" type="presOf" srcId="{001030A3-A3C6-4EAD-9D55-3A8C0FD9E8E3}" destId="{2E49B4E5-F020-485B-94A4-08B9169FA3E0}" srcOrd="0" destOrd="0" presId="urn:microsoft.com/office/officeart/2005/8/layout/vProcess5"/>
    <dgm:cxn modelId="{8C5B9071-2E8F-4418-A5EF-638348ADA950}" type="presOf" srcId="{E15D36F6-1CF6-4B91-9EBD-6A0CE702BBC8}" destId="{4DFEA02E-B500-4F24-B59E-E75640A5D745}" srcOrd="1" destOrd="0" presId="urn:microsoft.com/office/officeart/2005/8/layout/vProcess5"/>
    <dgm:cxn modelId="{BC5E45F9-B8AD-4939-B1FA-AF090EA949C6}" type="presOf" srcId="{F34FA012-9604-49CC-958A-C9F95F042A72}" destId="{B1C9910A-7AE1-4CFB-B72E-A7AEFEF1A86F}" srcOrd="0" destOrd="0" presId="urn:microsoft.com/office/officeart/2005/8/layout/vProcess5"/>
    <dgm:cxn modelId="{09F76C5A-E61A-46BF-89B1-711E501D1D8F}" type="presOf" srcId="{88366552-D7EA-4B8C-9D15-D4ABB715EEA2}" destId="{0A37ED11-BBF0-4072-954F-C7FB446B60D8}" srcOrd="0" destOrd="0" presId="urn:microsoft.com/office/officeart/2005/8/layout/vProcess5"/>
    <dgm:cxn modelId="{B5E09E6F-C0AD-41AB-A307-89DCC36D0908}" type="presOf" srcId="{E9EF05A2-82CC-4175-93C4-391D09134BC4}" destId="{F7BE3BB6-57C3-42F2-8805-53F8EF5F55D1}" srcOrd="0" destOrd="0" presId="urn:microsoft.com/office/officeart/2005/8/layout/vProcess5"/>
    <dgm:cxn modelId="{E035C99B-82B3-432D-8642-432C1CAEF4F1}" type="presOf" srcId="{F34FA012-9604-49CC-958A-C9F95F042A72}" destId="{BDEC8A9F-ADF5-4A8E-817F-FFBA63019EFC}" srcOrd="1" destOrd="0" presId="urn:microsoft.com/office/officeart/2005/8/layout/vProcess5"/>
    <dgm:cxn modelId="{5ED2826F-22EB-432F-AB66-ACB489E9FCBF}" srcId="{001030A3-A3C6-4EAD-9D55-3A8C0FD9E8E3}" destId="{E15D36F6-1CF6-4B91-9EBD-6A0CE702BBC8}" srcOrd="1" destOrd="0" parTransId="{3C0857F7-E202-4862-AC34-6F26BAFFB5C7}" sibTransId="{74232AF9-3A4F-4AA7-BC20-67CB76DEC6C2}"/>
    <dgm:cxn modelId="{345A6F34-8234-4D20-AB99-15DEB61E45AE}" type="presOf" srcId="{88366552-D7EA-4B8C-9D15-D4ABB715EEA2}" destId="{84CF2BE1-D369-4296-95FA-E5905490F83C}" srcOrd="1" destOrd="0" presId="urn:microsoft.com/office/officeart/2005/8/layout/vProcess5"/>
    <dgm:cxn modelId="{64A1905E-D7B1-48F3-ACC0-5F97A3903184}" srcId="{001030A3-A3C6-4EAD-9D55-3A8C0FD9E8E3}" destId="{88366552-D7EA-4B8C-9D15-D4ABB715EEA2}" srcOrd="0" destOrd="0" parTransId="{0FC5EFD3-59C0-4224-82C1-E7AD707975B6}" sibTransId="{E9EF05A2-82CC-4175-93C4-391D09134BC4}"/>
    <dgm:cxn modelId="{7D71B4AE-DB7B-429A-903A-90E7CE158775}" srcId="{001030A3-A3C6-4EAD-9D55-3A8C0FD9E8E3}" destId="{F34FA012-9604-49CC-958A-C9F95F042A72}" srcOrd="2" destOrd="0" parTransId="{B0B95E7A-EDB6-410E-8A2A-0843C80758FE}" sibTransId="{13E152EE-A4B5-4AB0-9502-212AA09BE5E7}"/>
    <dgm:cxn modelId="{CC66227F-86C8-4A52-8217-1FB6C6015D92}" type="presParOf" srcId="{2E49B4E5-F020-485B-94A4-08B9169FA3E0}" destId="{D77F7C79-0EC1-4A25-B589-BFBB6095F26C}" srcOrd="0" destOrd="0" presId="urn:microsoft.com/office/officeart/2005/8/layout/vProcess5"/>
    <dgm:cxn modelId="{36E4F876-5F0D-471B-8F3F-2ED281A63031}" type="presParOf" srcId="{2E49B4E5-F020-485B-94A4-08B9169FA3E0}" destId="{0A37ED11-BBF0-4072-954F-C7FB446B60D8}" srcOrd="1" destOrd="0" presId="urn:microsoft.com/office/officeart/2005/8/layout/vProcess5"/>
    <dgm:cxn modelId="{D14392A1-4BE1-4522-8A83-03615AE8739E}" type="presParOf" srcId="{2E49B4E5-F020-485B-94A4-08B9169FA3E0}" destId="{80ED59C1-AB83-4AF6-94E1-D3B440B3BF8D}" srcOrd="2" destOrd="0" presId="urn:microsoft.com/office/officeart/2005/8/layout/vProcess5"/>
    <dgm:cxn modelId="{8700A589-6073-4F01-8A6F-CECD07E2EBCD}" type="presParOf" srcId="{2E49B4E5-F020-485B-94A4-08B9169FA3E0}" destId="{B1C9910A-7AE1-4CFB-B72E-A7AEFEF1A86F}" srcOrd="3" destOrd="0" presId="urn:microsoft.com/office/officeart/2005/8/layout/vProcess5"/>
    <dgm:cxn modelId="{1C6917A6-B069-40DF-A338-BCBA072A9227}" type="presParOf" srcId="{2E49B4E5-F020-485B-94A4-08B9169FA3E0}" destId="{F7BE3BB6-57C3-42F2-8805-53F8EF5F55D1}" srcOrd="4" destOrd="0" presId="urn:microsoft.com/office/officeart/2005/8/layout/vProcess5"/>
    <dgm:cxn modelId="{3CC733E0-C07E-4DAF-B510-068C084E9B43}" type="presParOf" srcId="{2E49B4E5-F020-485B-94A4-08B9169FA3E0}" destId="{DC493887-809E-4BDF-B3BA-1C8D29EEEE39}" srcOrd="5" destOrd="0" presId="urn:microsoft.com/office/officeart/2005/8/layout/vProcess5"/>
    <dgm:cxn modelId="{AF0F262D-8B2F-4B25-A38A-F926C3D580E0}" type="presParOf" srcId="{2E49B4E5-F020-485B-94A4-08B9169FA3E0}" destId="{84CF2BE1-D369-4296-95FA-E5905490F83C}" srcOrd="6" destOrd="0" presId="urn:microsoft.com/office/officeart/2005/8/layout/vProcess5"/>
    <dgm:cxn modelId="{1DAB4466-EF7B-4705-AF78-EB5B5F9FB272}" type="presParOf" srcId="{2E49B4E5-F020-485B-94A4-08B9169FA3E0}" destId="{4DFEA02E-B500-4F24-B59E-E75640A5D745}" srcOrd="7" destOrd="0" presId="urn:microsoft.com/office/officeart/2005/8/layout/vProcess5"/>
    <dgm:cxn modelId="{0F9C8DF0-F880-4EB4-944D-A7D64F964227}" type="presParOf" srcId="{2E49B4E5-F020-485B-94A4-08B9169FA3E0}" destId="{BDEC8A9F-ADF5-4A8E-817F-FFBA63019EFC}" srcOrd="8" destOrd="0" presId="urn:microsoft.com/office/officeart/2005/8/layout/vProcess5"/>
  </dgm:cxnLst>
  <dgm:bg>
    <a:solidFill>
      <a:srgbClr val="66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8BF61-9CD0-48E6-BAAC-B269E659CAAE}">
      <dsp:nvSpPr>
        <dsp:cNvPr id="0" name=""/>
        <dsp:cNvSpPr/>
      </dsp:nvSpPr>
      <dsp:spPr>
        <a:xfrm>
          <a:off x="3593909" y="2529753"/>
          <a:ext cx="1669164" cy="1669164"/>
        </a:xfrm>
        <a:prstGeom prst="ellipse">
          <a:avLst/>
        </a:prstGeom>
        <a:solidFill>
          <a:schemeClr val="bg2">
            <a:lumMod val="50000"/>
            <a:alpha val="47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Формы </a:t>
          </a:r>
          <a:r>
            <a:rPr lang="ru-RU" sz="2200" kern="1200" dirty="0" err="1" smtClean="0">
              <a:solidFill>
                <a:schemeClr val="tx1"/>
              </a:solidFill>
            </a:rPr>
            <a:t>взаимо</a:t>
          </a:r>
          <a:r>
            <a:rPr lang="ru-RU" sz="2200" kern="1200" dirty="0" smtClean="0">
              <a:solidFill>
                <a:schemeClr val="tx1"/>
              </a:solidFill>
            </a:rPr>
            <a:t> действия с семьей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838352" y="2774196"/>
        <a:ext cx="1180278" cy="1180278"/>
      </dsp:txXfrm>
    </dsp:sp>
    <dsp:sp modelId="{8BEC4E13-5598-41EB-B853-52AE77AD79BE}">
      <dsp:nvSpPr>
        <dsp:cNvPr id="0" name=""/>
        <dsp:cNvSpPr/>
      </dsp:nvSpPr>
      <dsp:spPr>
        <a:xfrm rot="16200000">
          <a:off x="4011189" y="2095489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07626" y="2091585"/>
        <a:ext cx="41730" cy="41730"/>
      </dsp:txXfrm>
    </dsp:sp>
    <dsp:sp modelId="{D3554820-9A5F-4D88-9E52-8018043F15AE}">
      <dsp:nvSpPr>
        <dsp:cNvPr id="0" name=""/>
        <dsp:cNvSpPr/>
      </dsp:nvSpPr>
      <dsp:spPr>
        <a:xfrm>
          <a:off x="3593909" y="25983"/>
          <a:ext cx="1669164" cy="1669164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667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50" kern="1200" dirty="0" smtClean="0">
              <a:solidFill>
                <a:schemeClr val="tx1"/>
              </a:solidFill>
            </a:rPr>
            <a:t>Информационно-наглядные</a:t>
          </a:r>
          <a:endParaRPr lang="ru-RU" sz="1950" kern="1200" dirty="0">
            <a:solidFill>
              <a:schemeClr val="tx1"/>
            </a:solidFill>
          </a:endParaRPr>
        </a:p>
      </dsp:txBody>
      <dsp:txXfrm>
        <a:off x="3838352" y="270426"/>
        <a:ext cx="1180278" cy="1180278"/>
      </dsp:txXfrm>
    </dsp:sp>
    <dsp:sp modelId="{F3802DA8-0A86-4B29-B42A-16BE1949DE58}">
      <dsp:nvSpPr>
        <dsp:cNvPr id="0" name=""/>
        <dsp:cNvSpPr/>
      </dsp:nvSpPr>
      <dsp:spPr>
        <a:xfrm rot="19285714">
          <a:off x="4989952" y="2566836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86389" y="2562933"/>
        <a:ext cx="41730" cy="41730"/>
      </dsp:txXfrm>
    </dsp:sp>
    <dsp:sp modelId="{4BE4AD94-2BCD-4700-A592-7D976E7AD256}">
      <dsp:nvSpPr>
        <dsp:cNvPr id="0" name=""/>
        <dsp:cNvSpPr/>
      </dsp:nvSpPr>
      <dsp:spPr>
        <a:xfrm>
          <a:off x="5551435" y="968678"/>
          <a:ext cx="1669164" cy="1669164"/>
        </a:xfrm>
        <a:prstGeom prst="ellipse">
          <a:avLst/>
        </a:prstGeom>
        <a:solidFill>
          <a:srgbClr val="CCFF3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Коллективные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795878" y="1213121"/>
        <a:ext cx="1180278" cy="1180278"/>
      </dsp:txXfrm>
    </dsp:sp>
    <dsp:sp modelId="{67E01A84-4D0F-45EB-A717-5438A36E6F31}">
      <dsp:nvSpPr>
        <dsp:cNvPr id="0" name=""/>
        <dsp:cNvSpPr/>
      </dsp:nvSpPr>
      <dsp:spPr>
        <a:xfrm rot="771429">
          <a:off x="5231687" y="3625944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28124" y="3622041"/>
        <a:ext cx="41730" cy="41730"/>
      </dsp:txXfrm>
    </dsp:sp>
    <dsp:sp modelId="{28B2D665-AB62-4518-9087-F86A381640C6}">
      <dsp:nvSpPr>
        <dsp:cNvPr id="0" name=""/>
        <dsp:cNvSpPr/>
      </dsp:nvSpPr>
      <dsp:spPr>
        <a:xfrm>
          <a:off x="6034904" y="3086894"/>
          <a:ext cx="1669164" cy="1669164"/>
        </a:xfrm>
        <a:prstGeom prst="ellipse">
          <a:avLst/>
        </a:prstGeom>
        <a:solidFill>
          <a:srgbClr val="F4BEE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tx1"/>
              </a:solidFill>
            </a:rPr>
            <a:t>Инди</a:t>
          </a:r>
          <a:r>
            <a:rPr lang="ru-RU" sz="2800" kern="1200" dirty="0" smtClean="0">
              <a:solidFill>
                <a:schemeClr val="tx1"/>
              </a:solidFill>
            </a:rPr>
            <a:t> виду </a:t>
          </a:r>
          <a:r>
            <a:rPr lang="ru-RU" sz="2800" kern="1200" dirty="0" err="1" smtClean="0">
              <a:solidFill>
                <a:schemeClr val="tx1"/>
              </a:solidFill>
            </a:rPr>
            <a:t>альные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279347" y="3331337"/>
        <a:ext cx="1180278" cy="1180278"/>
      </dsp:txXfrm>
    </dsp:sp>
    <dsp:sp modelId="{2864C4AC-FBD1-4377-9EFA-99E3B1DFC155}">
      <dsp:nvSpPr>
        <dsp:cNvPr id="0" name=""/>
        <dsp:cNvSpPr/>
      </dsp:nvSpPr>
      <dsp:spPr>
        <a:xfrm rot="3857143">
          <a:off x="4554362" y="4475283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50799" y="4471379"/>
        <a:ext cx="41730" cy="41730"/>
      </dsp:txXfrm>
    </dsp:sp>
    <dsp:sp modelId="{6648EC7D-E106-43EA-BC4A-9D60EF40633D}">
      <dsp:nvSpPr>
        <dsp:cNvPr id="0" name=""/>
        <dsp:cNvSpPr/>
      </dsp:nvSpPr>
      <dsp:spPr>
        <a:xfrm>
          <a:off x="4680254" y="4785571"/>
          <a:ext cx="1669164" cy="1669164"/>
        </a:xfrm>
        <a:prstGeom prst="ellipse">
          <a:avLst/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Досуговые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924697" y="5030014"/>
        <a:ext cx="1180278" cy="1180278"/>
      </dsp:txXfrm>
    </dsp:sp>
    <dsp:sp modelId="{3890677C-AAD7-4525-A584-A36C4534D5AD}">
      <dsp:nvSpPr>
        <dsp:cNvPr id="0" name=""/>
        <dsp:cNvSpPr/>
      </dsp:nvSpPr>
      <dsp:spPr>
        <a:xfrm rot="6942857">
          <a:off x="3468017" y="4475283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64454" y="4471379"/>
        <a:ext cx="41730" cy="41730"/>
      </dsp:txXfrm>
    </dsp:sp>
    <dsp:sp modelId="{E4CCED6C-1521-45FB-86D5-D5B73C2D7703}">
      <dsp:nvSpPr>
        <dsp:cNvPr id="0" name=""/>
        <dsp:cNvSpPr/>
      </dsp:nvSpPr>
      <dsp:spPr>
        <a:xfrm>
          <a:off x="2507564" y="4785571"/>
          <a:ext cx="1669164" cy="1669164"/>
        </a:xfrm>
        <a:prstGeom prst="ellipse">
          <a:avLst/>
        </a:prstGeom>
        <a:solidFill>
          <a:srgbClr val="FF0000">
            <a:alpha val="6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Информационно-аналитические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752007" y="5030014"/>
        <a:ext cx="1180278" cy="1180278"/>
      </dsp:txXfrm>
    </dsp:sp>
    <dsp:sp modelId="{3D561802-9FA2-4B72-BCD9-91206B11E044}">
      <dsp:nvSpPr>
        <dsp:cNvPr id="0" name=""/>
        <dsp:cNvSpPr/>
      </dsp:nvSpPr>
      <dsp:spPr>
        <a:xfrm rot="10028571">
          <a:off x="2790692" y="3625944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87129" y="3622041"/>
        <a:ext cx="41730" cy="41730"/>
      </dsp:txXfrm>
    </dsp:sp>
    <dsp:sp modelId="{41AC060D-FA8E-4F41-B336-909CDF03875E}">
      <dsp:nvSpPr>
        <dsp:cNvPr id="0" name=""/>
        <dsp:cNvSpPr/>
      </dsp:nvSpPr>
      <dsp:spPr>
        <a:xfrm>
          <a:off x="1152914" y="3086894"/>
          <a:ext cx="1669164" cy="1669164"/>
        </a:xfrm>
        <a:prstGeom prst="ellipse">
          <a:avLst/>
        </a:prstGeom>
        <a:solidFill>
          <a:srgbClr val="7030A0">
            <a:alpha val="48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Познавательные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397357" y="3331337"/>
        <a:ext cx="1180278" cy="1180278"/>
      </dsp:txXfrm>
    </dsp:sp>
    <dsp:sp modelId="{702C846A-84AF-4440-B5F7-FD2491F4DA28}">
      <dsp:nvSpPr>
        <dsp:cNvPr id="0" name=""/>
        <dsp:cNvSpPr/>
      </dsp:nvSpPr>
      <dsp:spPr>
        <a:xfrm rot="13114286">
          <a:off x="3032426" y="2566836"/>
          <a:ext cx="834604" cy="33922"/>
        </a:xfrm>
        <a:custGeom>
          <a:avLst/>
          <a:gdLst/>
          <a:ahLst/>
          <a:cxnLst/>
          <a:rect l="0" t="0" r="0" b="0"/>
          <a:pathLst>
            <a:path>
              <a:moveTo>
                <a:pt x="0" y="16961"/>
              </a:moveTo>
              <a:lnTo>
                <a:pt x="834604" y="1696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28863" y="2562933"/>
        <a:ext cx="41730" cy="41730"/>
      </dsp:txXfrm>
    </dsp:sp>
    <dsp:sp modelId="{4BBB499E-EA46-41ED-898D-4B9275CA4EC1}">
      <dsp:nvSpPr>
        <dsp:cNvPr id="0" name=""/>
        <dsp:cNvSpPr/>
      </dsp:nvSpPr>
      <dsp:spPr>
        <a:xfrm>
          <a:off x="1636383" y="968678"/>
          <a:ext cx="1669164" cy="1669164"/>
        </a:xfrm>
        <a:prstGeom prst="ellipse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solidFill>
                <a:schemeClr val="tx1"/>
              </a:solidFill>
            </a:rPr>
            <a:t>Тради</a:t>
          </a:r>
          <a:r>
            <a:rPr lang="ru-RU" sz="2800" kern="1200" dirty="0" smtClean="0">
              <a:solidFill>
                <a:schemeClr val="tx1"/>
              </a:solidFill>
            </a:rPr>
            <a:t> </a:t>
          </a:r>
          <a:r>
            <a:rPr lang="ru-RU" sz="2800" kern="1200" dirty="0" err="1" smtClean="0">
              <a:solidFill>
                <a:schemeClr val="tx1"/>
              </a:solidFill>
            </a:rPr>
            <a:t>цион</a:t>
          </a:r>
          <a:r>
            <a:rPr lang="ru-RU" sz="2800" kern="1200" dirty="0" smtClean="0">
              <a:solidFill>
                <a:schemeClr val="tx1"/>
              </a:solidFill>
            </a:rPr>
            <a:t> </a:t>
          </a:r>
          <a:r>
            <a:rPr lang="ru-RU" sz="2800" kern="1200" dirty="0" err="1" smtClean="0">
              <a:solidFill>
                <a:schemeClr val="tx1"/>
              </a:solidFill>
            </a:rPr>
            <a:t>ные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880826" y="1213121"/>
        <a:ext cx="1180278" cy="1180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929E3-0364-4410-8ABB-50A365D2CDC5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13114286"/>
            <a:gd name="adj2" fmla="val 16200000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483465-636B-4B20-A832-3A7D885A4809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10028571"/>
            <a:gd name="adj2" fmla="val 13114286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6A3428-0F94-44FF-9620-BB2180A73D6D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6942857"/>
            <a:gd name="adj2" fmla="val 10028571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5C2EDB-8061-49D1-8252-B00D223CAE8F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3857143"/>
            <a:gd name="adj2" fmla="val 6942857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C51AC1-C5B9-4BD3-9E35-16A71EEC95AB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771429"/>
            <a:gd name="adj2" fmla="val 3857143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EDE3C6-52E1-4CCE-82B2-CFBFDECBB1EA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19285714"/>
            <a:gd name="adj2" fmla="val 771429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4517C9-71B2-47B4-8A5C-F40578104BCA}">
      <dsp:nvSpPr>
        <dsp:cNvPr id="0" name=""/>
        <dsp:cNvSpPr/>
      </dsp:nvSpPr>
      <dsp:spPr>
        <a:xfrm>
          <a:off x="1459754" y="648552"/>
          <a:ext cx="5145387" cy="5145387"/>
        </a:xfrm>
        <a:prstGeom prst="blockArc">
          <a:avLst>
            <a:gd name="adj1" fmla="val 16200000"/>
            <a:gd name="adj2" fmla="val 19285714"/>
            <a:gd name="adj3" fmla="val 390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53AFD9-BE3E-4D96-8971-49ED041BA70D}">
      <dsp:nvSpPr>
        <dsp:cNvPr id="0" name=""/>
        <dsp:cNvSpPr/>
      </dsp:nvSpPr>
      <dsp:spPr>
        <a:xfrm>
          <a:off x="2935762" y="2224947"/>
          <a:ext cx="2193370" cy="1992596"/>
        </a:xfrm>
        <a:prstGeom prst="ellipse">
          <a:avLst/>
        </a:prstGeom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</a:rPr>
            <a:t>Представление педагоги </a:t>
          </a:r>
          <a:r>
            <a:rPr lang="ru-RU" sz="2400" b="1" i="1" kern="1200" dirty="0" err="1" smtClean="0">
              <a:solidFill>
                <a:schemeClr val="tx1"/>
              </a:solidFill>
            </a:rPr>
            <a:t>ческого</a:t>
          </a:r>
          <a:r>
            <a:rPr lang="ru-RU" sz="2400" b="1" i="1" kern="1200" dirty="0" smtClean="0">
              <a:solidFill>
                <a:schemeClr val="tx1"/>
              </a:solidFill>
            </a:rPr>
            <a:t> опыта</a:t>
          </a:r>
          <a:endParaRPr lang="ru-RU" sz="2400" b="1" i="1" kern="1200" dirty="0">
            <a:solidFill>
              <a:schemeClr val="tx1"/>
            </a:solidFill>
          </a:endParaRPr>
        </a:p>
      </dsp:txBody>
      <dsp:txXfrm>
        <a:off x="3256974" y="2516756"/>
        <a:ext cx="1550946" cy="1408978"/>
      </dsp:txXfrm>
    </dsp:sp>
    <dsp:sp modelId="{2ED14C3C-2534-4C46-8A60-FE692D7595B4}">
      <dsp:nvSpPr>
        <dsp:cNvPr id="0" name=""/>
        <dsp:cNvSpPr/>
      </dsp:nvSpPr>
      <dsp:spPr>
        <a:xfrm>
          <a:off x="3335039" y="1357"/>
          <a:ext cx="1394817" cy="1394817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ГМО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539305" y="205623"/>
        <a:ext cx="986285" cy="986285"/>
      </dsp:txXfrm>
    </dsp:sp>
    <dsp:sp modelId="{E94D2F0E-71AB-4713-8357-A0A30850CBC4}">
      <dsp:nvSpPr>
        <dsp:cNvPr id="0" name=""/>
        <dsp:cNvSpPr/>
      </dsp:nvSpPr>
      <dsp:spPr>
        <a:xfrm>
          <a:off x="5307193" y="951096"/>
          <a:ext cx="1394817" cy="1394817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Проведе</a:t>
          </a:r>
          <a:r>
            <a:rPr lang="ru-RU" sz="1600" b="1" kern="1200" dirty="0" smtClean="0">
              <a:solidFill>
                <a:schemeClr val="tx1"/>
              </a:solidFill>
            </a:rPr>
            <a:t> ние открытых мероприятий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511459" y="1155362"/>
        <a:ext cx="986285" cy="986285"/>
      </dsp:txXfrm>
    </dsp:sp>
    <dsp:sp modelId="{8046EAC1-F737-48B2-AABC-8ED4E8E5209A}">
      <dsp:nvSpPr>
        <dsp:cNvPr id="0" name=""/>
        <dsp:cNvSpPr/>
      </dsp:nvSpPr>
      <dsp:spPr>
        <a:xfrm>
          <a:off x="5794275" y="3085141"/>
          <a:ext cx="1394817" cy="139481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tx1"/>
              </a:solidFill>
            </a:rPr>
            <a:t>Проведе</a:t>
          </a:r>
          <a:r>
            <a:rPr lang="ru-RU" sz="1600" b="1" kern="1200" dirty="0" smtClean="0">
              <a:solidFill>
                <a:schemeClr val="tx1"/>
              </a:solidFill>
            </a:rPr>
            <a:t> ние открытых занятий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998541" y="3289407"/>
        <a:ext cx="986285" cy="986285"/>
      </dsp:txXfrm>
    </dsp:sp>
    <dsp:sp modelId="{64C38678-A92C-47BD-8E2B-BE002F3A4E9C}">
      <dsp:nvSpPr>
        <dsp:cNvPr id="0" name=""/>
        <dsp:cNvSpPr/>
      </dsp:nvSpPr>
      <dsp:spPr>
        <a:xfrm>
          <a:off x="4355716" y="4796513"/>
          <a:ext cx="1542389" cy="139481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Повыше ние курса квалифи кации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581594" y="5000779"/>
        <a:ext cx="1090633" cy="986285"/>
      </dsp:txXfrm>
    </dsp:sp>
    <dsp:sp modelId="{6B8D77EB-16C3-45FE-BA7E-4FBD1FE333EB}">
      <dsp:nvSpPr>
        <dsp:cNvPr id="0" name=""/>
        <dsp:cNvSpPr/>
      </dsp:nvSpPr>
      <dsp:spPr>
        <a:xfrm>
          <a:off x="2203557" y="4796513"/>
          <a:ext cx="1468854" cy="1394817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</a:rPr>
            <a:t>Семинары</a:t>
          </a:r>
          <a:endParaRPr lang="ru-RU" sz="2800" b="1" kern="1200" dirty="0">
            <a:solidFill>
              <a:schemeClr val="bg1"/>
            </a:solidFill>
          </a:endParaRPr>
        </a:p>
      </dsp:txBody>
      <dsp:txXfrm>
        <a:off x="2418666" y="5000779"/>
        <a:ext cx="1038636" cy="986285"/>
      </dsp:txXfrm>
    </dsp:sp>
    <dsp:sp modelId="{8A4339B1-195D-4D8C-8AB6-F69427A0B0AD}">
      <dsp:nvSpPr>
        <dsp:cNvPr id="0" name=""/>
        <dsp:cNvSpPr/>
      </dsp:nvSpPr>
      <dsp:spPr>
        <a:xfrm>
          <a:off x="875803" y="3085141"/>
          <a:ext cx="1394817" cy="139481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Участие в конкур </a:t>
          </a:r>
          <a:r>
            <a:rPr lang="ru-RU" sz="2000" b="1" kern="1200" dirty="0" err="1" smtClean="0">
              <a:solidFill>
                <a:schemeClr val="tx1"/>
              </a:solidFill>
            </a:rPr>
            <a:t>сах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1080069" y="3289407"/>
        <a:ext cx="986285" cy="986285"/>
      </dsp:txXfrm>
    </dsp:sp>
    <dsp:sp modelId="{B56C299F-6887-43CE-AA60-01AED9BA87B9}">
      <dsp:nvSpPr>
        <dsp:cNvPr id="0" name=""/>
        <dsp:cNvSpPr/>
      </dsp:nvSpPr>
      <dsp:spPr>
        <a:xfrm>
          <a:off x="1384281" y="992752"/>
          <a:ext cx="1352024" cy="13115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bg1"/>
              </a:solidFill>
            </a:rPr>
            <a:t>Выступле</a:t>
          </a:r>
          <a:r>
            <a:rPr lang="ru-RU" sz="1400" b="1" kern="1200" dirty="0" smtClean="0">
              <a:solidFill>
                <a:schemeClr val="bg1"/>
              </a:solidFill>
            </a:rPr>
            <a:t> ние на педагогических советах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1582280" y="1184817"/>
        <a:ext cx="956026" cy="9273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4D984-F3C6-44AE-BAE7-62E0BDFD47F4}">
      <dsp:nvSpPr>
        <dsp:cNvPr id="0" name=""/>
        <dsp:cNvSpPr/>
      </dsp:nvSpPr>
      <dsp:spPr>
        <a:xfrm>
          <a:off x="504058" y="37"/>
          <a:ext cx="5102688" cy="214318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21920" rIns="182880" bIns="12192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kern="1200" dirty="0" smtClean="0"/>
            <a:t>ЦЕЛЬ</a:t>
          </a:r>
          <a:endParaRPr lang="ru-RU" sz="9600" kern="1200" dirty="0"/>
        </a:p>
      </dsp:txBody>
      <dsp:txXfrm>
        <a:off x="566830" y="62809"/>
        <a:ext cx="4977144" cy="2017641"/>
      </dsp:txXfrm>
    </dsp:sp>
    <dsp:sp modelId="{98C96D3F-D93D-4DFC-AA6B-86855C654176}">
      <dsp:nvSpPr>
        <dsp:cNvPr id="0" name=""/>
        <dsp:cNvSpPr/>
      </dsp:nvSpPr>
      <dsp:spPr>
        <a:xfrm>
          <a:off x="1014326" y="2143222"/>
          <a:ext cx="619563" cy="2691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1906"/>
              </a:lnTo>
              <a:lnTo>
                <a:pt x="619563" y="26919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0C788-B19F-41B0-9D90-471E07BFFB9B}">
      <dsp:nvSpPr>
        <dsp:cNvPr id="0" name=""/>
        <dsp:cNvSpPr/>
      </dsp:nvSpPr>
      <dsp:spPr>
        <a:xfrm>
          <a:off x="1633890" y="2928928"/>
          <a:ext cx="5852942" cy="3812401"/>
        </a:xfrm>
        <a:prstGeom prst="roundRect">
          <a:avLst>
            <a:gd name="adj" fmla="val 10000"/>
          </a:avLst>
        </a:prstGeom>
        <a:solidFill>
          <a:srgbClr val="CCFF33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Формирование креативных качеств личности в процессе развития языковой и интеллектуальной способностей </a:t>
          </a:r>
          <a:r>
            <a:rPr lang="ru-RU" sz="3100" kern="1200" dirty="0" smtClean="0"/>
            <a:t> детей  </a:t>
          </a:r>
          <a:r>
            <a:rPr lang="ru-RU" sz="3100" kern="1200" dirty="0" smtClean="0"/>
            <a:t>старшего дошкольного возраста посредством комментированного рисования</a:t>
          </a:r>
          <a:endParaRPr lang="ru-RU" sz="3100" kern="1200" dirty="0"/>
        </a:p>
      </dsp:txBody>
      <dsp:txXfrm>
        <a:off x="1745551" y="3040589"/>
        <a:ext cx="5629620" cy="35890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7ED11-BBF0-4072-954F-C7FB446B60D8}">
      <dsp:nvSpPr>
        <dsp:cNvPr id="0" name=""/>
        <dsp:cNvSpPr/>
      </dsp:nvSpPr>
      <dsp:spPr>
        <a:xfrm>
          <a:off x="0" y="0"/>
          <a:ext cx="7772400" cy="205740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kern="1200" dirty="0" smtClean="0">
              <a:solidFill>
                <a:schemeClr val="tx1"/>
              </a:solidFill>
            </a:rPr>
            <a:t>ЗАДАЧИ</a:t>
          </a:r>
          <a:endParaRPr lang="ru-RU" sz="9600" kern="1200" dirty="0">
            <a:solidFill>
              <a:schemeClr val="tx1"/>
            </a:solidFill>
          </a:endParaRPr>
        </a:p>
      </dsp:txBody>
      <dsp:txXfrm>
        <a:off x="60259" y="60259"/>
        <a:ext cx="5552305" cy="1936882"/>
      </dsp:txXfrm>
    </dsp:sp>
    <dsp:sp modelId="{80ED59C1-AB83-4AF6-94E1-D3B440B3BF8D}">
      <dsp:nvSpPr>
        <dsp:cNvPr id="0" name=""/>
        <dsp:cNvSpPr/>
      </dsp:nvSpPr>
      <dsp:spPr>
        <a:xfrm>
          <a:off x="685799" y="2400300"/>
          <a:ext cx="7772400" cy="205740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Формирование у детей навыков коммуникативного поведения в процессе комментированного рисования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746058" y="2460559"/>
        <a:ext cx="5628772" cy="1936882"/>
      </dsp:txXfrm>
    </dsp:sp>
    <dsp:sp modelId="{B1C9910A-7AE1-4CFB-B72E-A7AEFEF1A86F}">
      <dsp:nvSpPr>
        <dsp:cNvPr id="0" name=""/>
        <dsp:cNvSpPr/>
      </dsp:nvSpPr>
      <dsp:spPr>
        <a:xfrm>
          <a:off x="1371599" y="4800600"/>
          <a:ext cx="7772400" cy="2057400"/>
        </a:xfrm>
        <a:prstGeom prst="roundRect">
          <a:avLst>
            <a:gd name="adj" fmla="val 10000"/>
          </a:avLst>
        </a:prstGeom>
        <a:solidFill>
          <a:srgbClr val="F4BE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Создание условий для включения детей в работу с сюжетными картинами, развитие умственных операций (анализа, сравнения, обобщения и др.) в процессе художественной речевой деятельности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431858" y="4860859"/>
        <a:ext cx="5628772" cy="1936882"/>
      </dsp:txXfrm>
    </dsp:sp>
    <dsp:sp modelId="{F7BE3BB6-57C3-42F2-8805-53F8EF5F55D1}">
      <dsp:nvSpPr>
        <dsp:cNvPr id="0" name=""/>
        <dsp:cNvSpPr/>
      </dsp:nvSpPr>
      <dsp:spPr>
        <a:xfrm>
          <a:off x="6435090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735985" y="1560195"/>
        <a:ext cx="735520" cy="1006326"/>
      </dsp:txXfrm>
    </dsp:sp>
    <dsp:sp modelId="{DC493887-809E-4BDF-B3BA-1C8D29EEEE39}">
      <dsp:nvSpPr>
        <dsp:cNvPr id="0" name=""/>
        <dsp:cNvSpPr/>
      </dsp:nvSpPr>
      <dsp:spPr>
        <a:xfrm>
          <a:off x="7120890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421785" y="3946779"/>
        <a:ext cx="735520" cy="100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image" Target="../media/image40.jpeg"/></Relationships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0.03538</cdr:x>
      <cdr:y>0.1555</cdr:y>
    </cdr:from>
    <cdr:ext cx="3794303" cy="2368547"/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23528" y="1073944"/>
          <a:ext cx="3794303" cy="2368547"/>
        </a:xfrm>
        <a:prstGeom xmlns:a="http://schemas.openxmlformats.org/drawingml/2006/main" prst="rect">
          <a:avLst/>
        </a:prstGeom>
      </cdr:spPr>
    </cdr:pic>
  </cdr:absSizeAnchor>
  <cdr:relSizeAnchor xmlns:cdr="http://schemas.openxmlformats.org/drawingml/2006/chartDrawing">
    <cdr:from>
      <cdr:x>0.01176</cdr:x>
      <cdr:y>0.53004</cdr:y>
    </cdr:from>
    <cdr:to>
      <cdr:x>0.46451</cdr:x>
      <cdr:y>0.98279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07504" y="3660767"/>
          <a:ext cx="4139952" cy="31269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0.49539</cdr:x>
      <cdr:y>0.15058</cdr:y>
    </cdr:from>
    <cdr:to>
      <cdr:x>0.99769</cdr:x>
      <cdr:y>0.65288</cdr:y>
    </cdr:to>
    <cdr:pic>
      <cdr:nvPicPr>
        <cdr:cNvPr id="6" name="Рисунок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529806" y="1039962"/>
          <a:ext cx="4593031" cy="346918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0FDFB-9730-4900-9C80-8023164A8212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8B168-A91B-48FF-8786-BABC3C983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9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2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44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6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9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41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98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0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43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4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8B168-A91B-48FF-8786-BABC3C983C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8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7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4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23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2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47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0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33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1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75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11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46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13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98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5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06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2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53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87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824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27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44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29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0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2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34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8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92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84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3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03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482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12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5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5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7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9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FC81AC8-5EE8-4CB4-A970-5311918C478C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76476B0-A0E7-41B5-89D6-F985BF660DD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5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1AC8-5EE8-4CB4-A970-5311918C478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76B0-A0E7-41B5-89D6-F985BF660DD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3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8.jpeg"/><Relationship Id="rId7" Type="http://schemas.openxmlformats.org/officeDocument/2006/relationships/image" Target="../media/image82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4.jp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7" Type="http://schemas.openxmlformats.org/officeDocument/2006/relationships/image" Target="../media/image63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6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60649"/>
            <a:ext cx="9144000" cy="6608275"/>
            <a:chOff x="0" y="260649"/>
            <a:chExt cx="9144000" cy="660827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3" y="1052736"/>
              <a:ext cx="3885295" cy="5805264"/>
            </a:xfrm>
            <a:prstGeom prst="rect">
              <a:avLst/>
            </a:prstGeom>
            <a:scene3d>
              <a:camera prst="orthographicFront">
                <a:rot lat="0" lon="10799999" rev="0"/>
              </a:camera>
              <a:lightRig rig="threePt" dir="t"/>
            </a:scene3d>
          </p:spPr>
        </p:pic>
        <p:sp>
          <p:nvSpPr>
            <p:cNvPr id="13" name="Прямоугольник 12"/>
            <p:cNvSpPr/>
            <p:nvPr/>
          </p:nvSpPr>
          <p:spPr>
            <a:xfrm>
              <a:off x="4283968" y="3662981"/>
              <a:ext cx="4690708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Должность: Воспитатель</a:t>
              </a:r>
              <a:endPara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85450" y="6161038"/>
              <a:ext cx="277672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г. РЕЖ 2014</a:t>
              </a:r>
              <a:endPara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260649"/>
              <a:ext cx="91440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НОВОСЕЛОВА ЛЮБОВЬ АЛЕКСАНДРОВНА</a:t>
              </a:r>
              <a:endPara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5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3717032"/>
            <a:ext cx="655272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Предметно-развивающая среда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40" y="5746705"/>
            <a:ext cx="1544960" cy="11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8" y="0"/>
            <a:ext cx="2301720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12" y="0"/>
            <a:ext cx="2301720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32" y="0"/>
            <a:ext cx="2301720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80" y="0"/>
            <a:ext cx="2301720" cy="306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2841780" cy="3789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42" y="3052195"/>
            <a:ext cx="2842358" cy="3813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20" y="3068960"/>
            <a:ext cx="3493422" cy="3796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22" y="5805264"/>
            <a:ext cx="1413757" cy="10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021"/>
            <a:ext cx="4453135" cy="3242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212976"/>
            <a:ext cx="4694273" cy="3642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453134" cy="3642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28" y="-27384"/>
            <a:ext cx="4732071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16" y="2456892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19034"/>
            <a:ext cx="3357436" cy="25180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5200">
            <a:off x="416515" y="643355"/>
            <a:ext cx="2992135" cy="2244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529">
            <a:off x="5890210" y="668498"/>
            <a:ext cx="2899655" cy="2174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057">
            <a:off x="5631539" y="3947482"/>
            <a:ext cx="3053849" cy="2290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149">
            <a:off x="527441" y="3982800"/>
            <a:ext cx="2959665" cy="22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3" y="3496825"/>
            <a:ext cx="4498107" cy="3373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4" y="0"/>
            <a:ext cx="4474656" cy="33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9" y="3496825"/>
            <a:ext cx="4491644" cy="3373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93"/>
            <a:ext cx="4481565" cy="3361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4904"/>
            <a:ext cx="2752545" cy="20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881225"/>
              </p:ext>
            </p:extLst>
          </p:nvPr>
        </p:nvGraphicFramePr>
        <p:xfrm>
          <a:off x="0" y="50800"/>
          <a:ext cx="9144000" cy="690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91680" y="116632"/>
            <a:ext cx="5997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ДЕТЬМИ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62" y="5384460"/>
            <a:ext cx="1835696" cy="1468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678790"/>
            <a:ext cx="2784308" cy="2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Проектная деятельность с детьми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64" y="5861298"/>
            <a:ext cx="1328936" cy="9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67470"/>
            <a:ext cx="6120680" cy="45905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1893" cy="2708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63" y="-1"/>
            <a:ext cx="3531936" cy="2564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2355725" cy="3140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13" y="3717032"/>
            <a:ext cx="2362587" cy="31501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20786"/>
            <a:ext cx="9474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«ЗДРАВСТВУЙ, ДЕТСКИЙ САД!»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3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365867" cy="4487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90" y="0"/>
            <a:ext cx="3111810" cy="4149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0" y="2276872"/>
            <a:ext cx="3435845" cy="4581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94" y="5191571"/>
            <a:ext cx="2221906" cy="16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54925"/>
            <a:ext cx="2195736" cy="3607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301720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10" y="0"/>
            <a:ext cx="2424690" cy="3170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74" y="116632"/>
            <a:ext cx="4071325" cy="3053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92" y="3254925"/>
            <a:ext cx="4641264" cy="3607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451"/>
            <a:ext cx="2123728" cy="35835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44" y="5672658"/>
            <a:ext cx="1580456" cy="11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50" y="1224661"/>
            <a:ext cx="6048672" cy="45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4931860"/>
            <a:ext cx="2577362" cy="19330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3" y="4931860"/>
            <a:ext cx="2577358" cy="1933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" y="0"/>
            <a:ext cx="274779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14" y="-32997"/>
            <a:ext cx="2590610" cy="20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9"/>
            <a:ext cx="4560508" cy="3420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36" y="0"/>
            <a:ext cx="4650864" cy="3488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51" y="3429001"/>
            <a:ext cx="4523987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36" y="3429000"/>
            <a:ext cx="4649688" cy="3429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2667689"/>
            <a:ext cx="674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«НЕДЕЛЯ ЗДОРОВЬЯ»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0" y="5805264"/>
            <a:ext cx="1403648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9"/>
            <a:ext cx="4560508" cy="3420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97" y="47376"/>
            <a:ext cx="4650864" cy="3410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" y="3447006"/>
            <a:ext cx="4523987" cy="3392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0" y="3429000"/>
            <a:ext cx="4572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0" y="5805264"/>
            <a:ext cx="1403648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" y="1136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88" y="3430136"/>
            <a:ext cx="4585712" cy="3439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64" y="0"/>
            <a:ext cx="4601736" cy="3430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29" y="3430136"/>
            <a:ext cx="4605165" cy="34392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8015" y="1556792"/>
            <a:ext cx="75051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 ДОРОГЕ В ДЕТСКИЙ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САД»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0" y="5949280"/>
            <a:ext cx="1235133" cy="9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561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81" y="5712286"/>
            <a:ext cx="1527619" cy="11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1118" y="129406"/>
            <a:ext cx="71817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i="1" cap="none" spc="0" dirty="0" smtClean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«В гостях у сказки»</a:t>
            </a:r>
            <a:endParaRPr lang="ru-RU" sz="4800" b="1" i="1" cap="none" spc="0" dirty="0">
              <a:ln>
                <a:prstDash val="solid"/>
              </a:ln>
              <a:solidFill>
                <a:srgbClr val="FFFF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043" y="5717282"/>
            <a:ext cx="1520957" cy="11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245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0"/>
            <a:ext cx="2619512" cy="24568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69" y="0"/>
            <a:ext cx="3285143" cy="2463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91"/>
            <a:ext cx="3312662" cy="4416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69" y="2463857"/>
            <a:ext cx="3307437" cy="4409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16" y="2446464"/>
            <a:ext cx="3320483" cy="4427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57" y="5635209"/>
            <a:ext cx="1660243" cy="124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00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5" y="87015"/>
            <a:ext cx="4968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праздники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8315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87" y="1844824"/>
            <a:ext cx="3320265" cy="22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00" y="3338524"/>
            <a:ext cx="3514523" cy="2335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102431"/>
            <a:ext cx="3259005" cy="2165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5019346"/>
            <a:ext cx="3275856" cy="1838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" y="4506214"/>
            <a:ext cx="3533030" cy="23476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80657"/>
            <a:ext cx="1312902" cy="9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843"/>
            <a:ext cx="3274590" cy="2228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90" y="0"/>
            <a:ext cx="3135410" cy="2204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0" y="3360089"/>
            <a:ext cx="2734000" cy="2463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0" y="1164531"/>
            <a:ext cx="2734000" cy="2203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0086"/>
            <a:ext cx="3284510" cy="2463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10" y="4389275"/>
            <a:ext cx="3125490" cy="2497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72" y="5915304"/>
            <a:ext cx="1256928" cy="9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2599659"/>
            <a:ext cx="4114882" cy="13257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играем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419872" cy="25996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99" y="0"/>
            <a:ext cx="3466212" cy="2599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080"/>
            <a:ext cx="3419871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99" y="4149080"/>
            <a:ext cx="347526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7957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53" y="2858"/>
            <a:ext cx="4184147" cy="3138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" y="3710062"/>
            <a:ext cx="4197251" cy="31479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53" y="3710062"/>
            <a:ext cx="4174160" cy="3147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6912"/>
            <a:ext cx="1944216" cy="14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25" y="5107444"/>
            <a:ext cx="2334075" cy="17505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6194" y="188640"/>
            <a:ext cx="73292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Педагогический стаж - 17 лет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780" y="919569"/>
            <a:ext cx="89400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Стаж работы в детском саду №33 –</a:t>
            </a:r>
          </a:p>
          <a:p>
            <a:pPr algn="ctr"/>
            <a:r>
              <a:rPr lang="ru-RU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2 года</a:t>
            </a:r>
            <a:endParaRPr lang="ru-RU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9871" y="2348880"/>
            <a:ext cx="54320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Образование: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Средне-специальное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5023" y="4653136"/>
            <a:ext cx="81515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Заявленная квалификационная </a:t>
            </a:r>
          </a:p>
          <a:p>
            <a:pPr algn="ctr"/>
            <a:r>
              <a:rPr lang="ru-RU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категория: первая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5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1217" y="116632"/>
            <a:ext cx="3381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Трудимся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27734" cy="3236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66" y="0"/>
            <a:ext cx="2427734" cy="3236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04" y="1752956"/>
            <a:ext cx="3957392" cy="2968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32" y="3621022"/>
            <a:ext cx="2427734" cy="32369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1022"/>
            <a:ext cx="2427734" cy="3332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807292"/>
            <a:ext cx="1400944" cy="10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08720"/>
            <a:ext cx="2808312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2213"/>
            <a:ext cx="3131840" cy="4175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82212"/>
            <a:ext cx="3210402" cy="4175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210401" cy="2407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92" y="5473874"/>
            <a:ext cx="1845501" cy="13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0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719138" y="188913"/>
            <a:ext cx="7704137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sz="3600" b="1" kern="10" dirty="0">
                <a:ln w="571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>
                        <a:alpha val="50000"/>
                      </a:srgbClr>
                    </a:gs>
                    <a:gs pos="50000">
                      <a:srgbClr val="FF6600"/>
                    </a:gs>
                    <a:gs pos="100000">
                      <a:srgbClr val="FFFF00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Система  работы  с  семьей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700338" y="1268413"/>
            <a:ext cx="3600450" cy="506412"/>
          </a:xfrm>
          <a:prstGeom prst="rect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Анкетирование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59113" y="2060575"/>
            <a:ext cx="2806700" cy="720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Планирование работы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68313" y="1916113"/>
            <a:ext cx="1871662" cy="936625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Обучение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практическим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умениям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659563" y="1844675"/>
            <a:ext cx="2160587" cy="936625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Вовлечение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в образовательный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процесс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8313" y="3284538"/>
            <a:ext cx="1728787" cy="7207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Родительские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собрания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167063" y="3176588"/>
            <a:ext cx="2808287" cy="503237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Просветительство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732588" y="3141663"/>
            <a:ext cx="1943100" cy="6477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День   открытых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        дверей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588125" y="4149725"/>
            <a:ext cx="2232025" cy="12239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Совместные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праздники, экскурсии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досуг,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выставки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671888" y="3881438"/>
            <a:ext cx="1800225" cy="720724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Групповые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консультации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23850" y="4292600"/>
            <a:ext cx="1008063" cy="719138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800" b="1" dirty="0">
                <a:solidFill>
                  <a:schemeClr val="tx1"/>
                </a:solidFill>
              </a:rPr>
              <a:t>Общие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547813" y="4292600"/>
            <a:ext cx="1368425" cy="72072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ru-RU" sz="1800" b="1" dirty="0">
                <a:solidFill>
                  <a:schemeClr val="tx1"/>
                </a:solidFill>
              </a:rPr>
              <a:t>Групповые</a:t>
            </a: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619249" y="5661025"/>
            <a:ext cx="5040313" cy="8636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Наглядно-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текстовая информация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671888" y="4883149"/>
            <a:ext cx="1800225" cy="576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Ежедневные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беседы</a:t>
            </a: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auto">
          <a:xfrm rot="5400000">
            <a:off x="1193006" y="2920207"/>
            <a:ext cx="187325" cy="34131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35"/>
          <p:cNvSpPr>
            <a:spLocks noChangeArrowheads="1"/>
          </p:cNvSpPr>
          <p:nvPr/>
        </p:nvSpPr>
        <p:spPr bwMode="auto">
          <a:xfrm rot="5400000">
            <a:off x="688181" y="3999707"/>
            <a:ext cx="187325" cy="34131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36"/>
          <p:cNvSpPr>
            <a:spLocks noChangeArrowheads="1"/>
          </p:cNvSpPr>
          <p:nvPr/>
        </p:nvSpPr>
        <p:spPr bwMode="auto">
          <a:xfrm rot="5400000">
            <a:off x="1912144" y="3999706"/>
            <a:ext cx="187325" cy="34131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37"/>
          <p:cNvSpPr>
            <a:spLocks noChangeArrowheads="1"/>
          </p:cNvSpPr>
          <p:nvPr/>
        </p:nvSpPr>
        <p:spPr bwMode="auto">
          <a:xfrm rot="5400000">
            <a:off x="7601744" y="3783806"/>
            <a:ext cx="187325" cy="34131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38"/>
          <p:cNvSpPr>
            <a:spLocks noChangeArrowheads="1"/>
          </p:cNvSpPr>
          <p:nvPr/>
        </p:nvSpPr>
        <p:spPr bwMode="auto">
          <a:xfrm rot="5400000">
            <a:off x="7601744" y="2775744"/>
            <a:ext cx="187325" cy="34131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39"/>
          <p:cNvSpPr>
            <a:spLocks noChangeArrowheads="1"/>
          </p:cNvSpPr>
          <p:nvPr/>
        </p:nvSpPr>
        <p:spPr bwMode="auto">
          <a:xfrm rot="5400000">
            <a:off x="4329112" y="1746251"/>
            <a:ext cx="144463" cy="34131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40"/>
          <p:cNvSpPr>
            <a:spLocks noChangeArrowheads="1"/>
          </p:cNvSpPr>
          <p:nvPr/>
        </p:nvSpPr>
        <p:spPr bwMode="auto">
          <a:xfrm rot="5400000">
            <a:off x="4307681" y="2847182"/>
            <a:ext cx="187325" cy="34131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AutoShape 45"/>
          <p:cNvSpPr>
            <a:spLocks noChangeArrowheads="1"/>
          </p:cNvSpPr>
          <p:nvPr/>
        </p:nvSpPr>
        <p:spPr bwMode="auto">
          <a:xfrm rot="5400000">
            <a:off x="2412207" y="4509294"/>
            <a:ext cx="1655762" cy="215900"/>
          </a:xfrm>
          <a:prstGeom prst="notchedRightArrow">
            <a:avLst>
              <a:gd name="adj1" fmla="val 50000"/>
              <a:gd name="adj2" fmla="val 191728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AutoShape 47"/>
          <p:cNvSpPr>
            <a:spLocks noChangeArrowheads="1"/>
          </p:cNvSpPr>
          <p:nvPr/>
        </p:nvSpPr>
        <p:spPr bwMode="auto">
          <a:xfrm rot="16200000" flipH="1">
            <a:off x="4824413" y="4616450"/>
            <a:ext cx="1800225" cy="288925"/>
          </a:xfrm>
          <a:custGeom>
            <a:avLst/>
            <a:gdLst>
              <a:gd name="T0" fmla="*/ 1308497 w 21600"/>
              <a:gd name="T1" fmla="*/ 0 h 21600"/>
              <a:gd name="T2" fmla="*/ 816769 w 21600"/>
              <a:gd name="T3" fmla="*/ 96308 h 21600"/>
              <a:gd name="T4" fmla="*/ 0 w 21600"/>
              <a:gd name="T5" fmla="*/ 245011 h 21600"/>
              <a:gd name="T6" fmla="*/ 771513 w 21600"/>
              <a:gd name="T7" fmla="*/ 288925 h 21600"/>
              <a:gd name="T8" fmla="*/ 1543026 w 21600"/>
              <a:gd name="T9" fmla="*/ 200642 h 21600"/>
              <a:gd name="T10" fmla="*/ 1800225 w 21600"/>
              <a:gd name="T11" fmla="*/ 9630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5034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700" y="0"/>
                </a:moveTo>
                <a:lnTo>
                  <a:pt x="9800" y="7200"/>
                </a:lnTo>
                <a:lnTo>
                  <a:pt x="12886" y="7200"/>
                </a:lnTo>
                <a:lnTo>
                  <a:pt x="12886" y="15034"/>
                </a:lnTo>
                <a:lnTo>
                  <a:pt x="0" y="15034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AutoShape 49"/>
          <p:cNvSpPr>
            <a:spLocks noChangeArrowheads="1"/>
          </p:cNvSpPr>
          <p:nvPr/>
        </p:nvSpPr>
        <p:spPr bwMode="auto">
          <a:xfrm rot="10800000">
            <a:off x="2339975" y="3429000"/>
            <a:ext cx="714375" cy="268288"/>
          </a:xfrm>
          <a:prstGeom prst="notchedRightArrow">
            <a:avLst>
              <a:gd name="adj1" fmla="val 50000"/>
              <a:gd name="adj2" fmla="val 66568"/>
            </a:avLst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AutoShape 50"/>
          <p:cNvSpPr>
            <a:spLocks noChangeArrowheads="1"/>
          </p:cNvSpPr>
          <p:nvPr/>
        </p:nvSpPr>
        <p:spPr bwMode="auto">
          <a:xfrm>
            <a:off x="6126163" y="2235200"/>
            <a:ext cx="258762" cy="34131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" name="AutoShape 51"/>
          <p:cNvSpPr>
            <a:spLocks noChangeArrowheads="1"/>
          </p:cNvSpPr>
          <p:nvPr/>
        </p:nvSpPr>
        <p:spPr bwMode="auto">
          <a:xfrm rot="10800000">
            <a:off x="2555875" y="2276475"/>
            <a:ext cx="258763" cy="34131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216" y="5840412"/>
            <a:ext cx="1356784" cy="101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97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47565867"/>
              </p:ext>
            </p:extLst>
          </p:nvPr>
        </p:nvGraphicFramePr>
        <p:xfrm>
          <a:off x="179512" y="116632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751258"/>
            <a:ext cx="1475656" cy="11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734" y="11663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Проектная деятельность с родителями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>
            <a:alpha val="4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77072"/>
            <a:ext cx="3707904" cy="2780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515883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7" y="0"/>
            <a:ext cx="3515883" cy="2636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32856"/>
            <a:ext cx="3816424" cy="2862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28" y="5645274"/>
            <a:ext cx="1616968" cy="12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796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090"/>
            <a:ext cx="3491880" cy="2618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55"/>
            <a:ext cx="3491880" cy="2618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42" y="3973790"/>
            <a:ext cx="2163158" cy="2884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02986"/>
            <a:ext cx="1512168" cy="1134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"/>
            <a:ext cx="2354335" cy="31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77690344"/>
              </p:ext>
            </p:extLst>
          </p:nvPr>
        </p:nvGraphicFramePr>
        <p:xfrm>
          <a:off x="1475656" y="23488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153256"/>
            <a:ext cx="8928992" cy="216024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Уровень включенности родителей в образовательный процесс детского сада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54" y="5733255"/>
            <a:ext cx="1479145" cy="11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59969726"/>
              </p:ext>
            </p:extLst>
          </p:nvPr>
        </p:nvGraphicFramePr>
        <p:xfrm>
          <a:off x="827584" y="188640"/>
          <a:ext cx="806489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506" y="5230129"/>
            <a:ext cx="2170494" cy="16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274" y="4262858"/>
            <a:ext cx="2927647" cy="2195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804">
            <a:off x="6022354" y="3942260"/>
            <a:ext cx="2904340" cy="2178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9609">
            <a:off x="385460" y="3959955"/>
            <a:ext cx="2817534" cy="211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5">
            <a:off x="1921421" y="2088104"/>
            <a:ext cx="2664296" cy="1998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5300">
            <a:off x="4450399" y="2281883"/>
            <a:ext cx="2596847" cy="19476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15971"/>
            <a:ext cx="911697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Обобщение и представление педагогического опыта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751258"/>
            <a:ext cx="1475656" cy="110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671" y="620688"/>
            <a:ext cx="781130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Аналитический отчет за </a:t>
            </a:r>
          </a:p>
          <a:p>
            <a:pPr algn="ctr"/>
            <a:r>
              <a:rPr lang="ru-RU" sz="4000" b="1" cap="all" spc="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Межаттестационный период</a:t>
            </a:r>
          </a:p>
          <a:p>
            <a:pPr algn="ctr"/>
            <a:r>
              <a:rPr lang="ru-RU" sz="4000" b="1" cap="all" spc="0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по теме:</a:t>
            </a:r>
            <a:endParaRPr lang="ru-RU" sz="4000" b="1" cap="all" spc="0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353" y="2967335"/>
            <a:ext cx="842730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«Развитие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творческих</a:t>
            </a:r>
            <a:endParaRPr lang="ru-RU" sz="4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способностей дошкольников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средствами комментированного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рисования»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157192"/>
            <a:ext cx="2225296" cy="166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329" y="3071"/>
            <a:ext cx="89213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Тема на следующий</a:t>
            </a:r>
          </a:p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межаттестационный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период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53" y="5803582"/>
            <a:ext cx="1424947" cy="106871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H="1">
            <a:off x="-972616" y="-2259632"/>
            <a:ext cx="972108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5" y="1757398"/>
            <a:ext cx="8219251" cy="458170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 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Развитие способностей  старших         дошкольников средствами комментированного рисования 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75985075"/>
              </p:ext>
            </p:extLst>
          </p:nvPr>
        </p:nvGraphicFramePr>
        <p:xfrm>
          <a:off x="179512" y="116632"/>
          <a:ext cx="896448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73" y="5949280"/>
            <a:ext cx="1211627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4849745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53" y="5789290"/>
            <a:ext cx="1424947" cy="10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0023" y="1124744"/>
            <a:ext cx="6595075" cy="41549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Спасибо</a:t>
            </a:r>
          </a:p>
          <a:p>
            <a:pPr algn="ctr"/>
            <a:r>
              <a:rPr lang="ru-RU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за</a:t>
            </a:r>
          </a:p>
          <a:p>
            <a:pPr algn="ctr"/>
            <a:r>
              <a:rPr lang="ru-RU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внимание</a:t>
            </a:r>
            <a:endParaRPr lang="ru-RU" sz="8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200"/>
            </a:gs>
            <a:gs pos="60000">
              <a:srgbClr val="FF7A00"/>
            </a:gs>
            <a:gs pos="83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Актуальность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762938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Проблемы речевого и интеллектуального развития ребенка дошкольного возраста все чаще становятся факторами, тормозящими процесс его социокультурного развития и становления качеств творческой личности.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46" y="5113834"/>
            <a:ext cx="2332799" cy="17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7" y="32637"/>
            <a:ext cx="3184334" cy="2388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5" y="32638"/>
            <a:ext cx="2451834" cy="3269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9040"/>
            <a:ext cx="4091946" cy="3068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5" y="620688"/>
            <a:ext cx="8856984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Цель:</a:t>
            </a:r>
          </a:p>
          <a:p>
            <a:pPr algn="ctr"/>
            <a:r>
              <a:rPr lang="ru-RU" sz="4400" dirty="0" smtClean="0"/>
              <a:t>развитие художественно-</a:t>
            </a:r>
          </a:p>
          <a:p>
            <a:pPr algn="ctr"/>
            <a:r>
              <a:rPr lang="ru-RU" sz="4400" dirty="0" smtClean="0"/>
              <a:t>речевых способностей </a:t>
            </a:r>
            <a:r>
              <a:rPr lang="ru-RU" sz="4400" dirty="0"/>
              <a:t>детей в  процессе  комментированного рисования.</a:t>
            </a:r>
            <a:endParaRPr lang="ru-RU" sz="4400" b="1" i="1" u="sng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991539"/>
            <a:ext cx="2488615" cy="186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4321" y="188640"/>
            <a:ext cx="2659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31" y="5367132"/>
            <a:ext cx="1985269" cy="1488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16" y="0"/>
            <a:ext cx="1977684" cy="2636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171" y="1268760"/>
            <a:ext cx="82809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sz="2400" dirty="0"/>
              <a:t>создание речевой среды и формирование положительной установки у детей на комментирование их действий, воспитание любознательности и интереса к изобразительной деятельности, овладение комментирующей функцией </a:t>
            </a:r>
            <a:r>
              <a:rPr lang="ru-RU" sz="2400" dirty="0" smtClean="0"/>
              <a:t>речи;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/>
              <a:t>формирование </a:t>
            </a:r>
            <a:r>
              <a:rPr lang="ru-RU" sz="2400" dirty="0"/>
              <a:t>коммуникативных ситуаций и создание условий для включения  детей в их анализ и обсуждение в процессе  комментированного рисования; 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dirty="0" smtClean="0"/>
              <a:t>совершенствование  </a:t>
            </a:r>
            <a:r>
              <a:rPr lang="ru-RU" sz="2400" dirty="0"/>
              <a:t>форм взаимодействия с семьями воспитанников с целью полноценного развития ребенка.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883"/>
            <a:ext cx="2580267" cy="19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6051" y="188640"/>
            <a:ext cx="94657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ОСНОВНЫЕ НАПРАВЛЕНИЯ:</a:t>
            </a:r>
            <a:endParaRPr lang="ru-RU" sz="5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340768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600" dirty="0" smtClean="0"/>
              <a:t>  </a:t>
            </a:r>
            <a:r>
              <a:rPr lang="ru-RU" sz="3600" dirty="0"/>
              <a:t>художественно-речевая деятельность детей младшего дошкольного возраста в процессе комментированного рисования;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600" dirty="0" smtClean="0"/>
              <a:t>  </a:t>
            </a:r>
            <a:r>
              <a:rPr lang="ru-RU" sz="3600" dirty="0"/>
              <a:t>оснащение предметно – развивающей среды через формы гибкого зонирования с привлечением родителей к сотрудничеству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50" y="5214654"/>
            <a:ext cx="2206762" cy="16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309" y="116632"/>
            <a:ext cx="89033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Прогнозируемые результаты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беспечено </a:t>
            </a:r>
            <a:r>
              <a:rPr lang="ru-RU" dirty="0"/>
              <a:t>условие общения </a:t>
            </a:r>
            <a:r>
              <a:rPr lang="ru-RU" dirty="0" smtClean="0"/>
              <a:t>: </a:t>
            </a:r>
            <a:r>
              <a:rPr lang="ru-RU" dirty="0"/>
              <a:t>ребенок обязательно кому – либо адресует вопросы, сообщения, побуждения (преимущественно сверстнику</a:t>
            </a:r>
            <a:r>
              <a:rPr lang="ru-RU" dirty="0" smtClean="0"/>
              <a:t>);</a:t>
            </a:r>
          </a:p>
          <a:p>
            <a:pPr lvl="0"/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тимулирует и поддерживает  речевую инициативу </a:t>
            </a:r>
            <a:r>
              <a:rPr lang="ru-RU" dirty="0"/>
              <a:t>(</a:t>
            </a:r>
            <a:r>
              <a:rPr lang="ru-RU" dirty="0" smtClean="0"/>
              <a:t>речевую </a:t>
            </a:r>
            <a:r>
              <a:rPr lang="ru-RU" dirty="0"/>
              <a:t>активность</a:t>
            </a:r>
            <a:r>
              <a:rPr lang="ru-RU" dirty="0" smtClean="0"/>
              <a:t>);</a:t>
            </a:r>
          </a:p>
          <a:p>
            <a:pPr marL="285750" lvl="0" indent="-285750">
              <a:buFont typeface="Wingdings" pitchFamily="2" charset="2"/>
              <a:buChar char="ü"/>
            </a:pPr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61987"/>
            <a:ext cx="3528392" cy="2646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0720" y="3717032"/>
            <a:ext cx="4320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в</a:t>
            </a:r>
            <a:r>
              <a:rPr lang="ru-RU" dirty="0" smtClean="0"/>
              <a:t>ладеет  личным эмоциональным,, игровым, познавательным </a:t>
            </a:r>
            <a:r>
              <a:rPr lang="ru-RU" dirty="0"/>
              <a:t>и </a:t>
            </a:r>
            <a:r>
              <a:rPr lang="ru-RU" dirty="0" smtClean="0"/>
              <a:t>межличностным опытом </a:t>
            </a:r>
            <a:r>
              <a:rPr lang="ru-RU" dirty="0"/>
              <a:t>детей</a:t>
            </a:r>
            <a:r>
              <a:rPr lang="ru-RU" dirty="0" smtClean="0"/>
              <a:t>;</a:t>
            </a:r>
          </a:p>
          <a:p>
            <a:pPr lvl="0"/>
            <a:endParaRPr lang="ru-RU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спользуют  различные </a:t>
            </a:r>
            <a:r>
              <a:rPr lang="ru-RU" dirty="0"/>
              <a:t>коммуникативные средства: образно – жестовые, мимические, вербальные, интонационные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38386"/>
            <a:ext cx="4187957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967282"/>
            <a:ext cx="1187624" cy="8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1481</TotalTime>
  <Words>462</Words>
  <Application>Microsoft Office PowerPoint</Application>
  <PresentationFormat>Экран (4:3)</PresentationFormat>
  <Paragraphs>116</Paragraphs>
  <Slides>43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Специальное оформление</vt:lpstr>
      <vt:lpstr>Бумажная</vt:lpstr>
      <vt:lpstr>Воздушный поток</vt:lpstr>
      <vt:lpstr>Волна</vt:lpstr>
      <vt:lpstr>1_Специальное оформление</vt:lpstr>
      <vt:lpstr>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комр</dc:creator>
  <cp:lastModifiedBy>Лариса Юрьевна</cp:lastModifiedBy>
  <cp:revision>104</cp:revision>
  <dcterms:created xsi:type="dcterms:W3CDTF">2014-02-25T06:25:46Z</dcterms:created>
  <dcterms:modified xsi:type="dcterms:W3CDTF">2014-03-04T07:34:49Z</dcterms:modified>
</cp:coreProperties>
</file>