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75" r:id="rId2"/>
    <p:sldId id="276" r:id="rId3"/>
    <p:sldId id="259" r:id="rId4"/>
    <p:sldId id="258" r:id="rId5"/>
    <p:sldId id="270" r:id="rId6"/>
    <p:sldId id="257" r:id="rId7"/>
    <p:sldId id="260" r:id="rId8"/>
    <p:sldId id="263" r:id="rId9"/>
    <p:sldId id="264" r:id="rId10"/>
    <p:sldId id="261" r:id="rId11"/>
    <p:sldId id="265" r:id="rId12"/>
    <p:sldId id="266" r:id="rId13"/>
    <p:sldId id="262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AB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0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ECCE-103C-48CC-AF1C-ED5FA584F68E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16EF7-058C-4FF8-A16A-A10BC0C27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6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C090-D72A-446D-A873-66D2E9180648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3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964-B80C-4488-928B-92FCACCC04D5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E4C9-22C1-44AB-9EAB-0A630424162A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8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4A1-1342-47C7-913B-AD3D788A2933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83E7-196B-44F5-AD03-AC9F7F6CA208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2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7347-9CC4-469A-B89A-CD7B2AE931E4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3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7A38-E70C-4AFA-8079-AA1E2E8F1FF5}" type="datetime1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1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8791-A5AB-4C8B-8ABC-3C3F2891CB0D}" type="datetime1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E19D-B53B-47C5-9FFE-6B3D7BC31F8F}" type="datetime1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4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513-174A-495E-AC3A-482CBA36B47F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069E-3B5A-41C7-8073-EC41DE9D3F4C}" type="datetime1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1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919A-BDA4-4278-A05C-59E2BFB64102}" type="datetime1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 И М О З А</a:t>
            </a:r>
            <a:endParaRPr lang="ru-RU" b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12339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cap="all" spc="3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подготовлена </a:t>
            </a:r>
            <a:r>
              <a:rPr lang="ru-RU" cap="all" spc="3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Полынкиной</a:t>
            </a:r>
            <a:r>
              <a:rPr lang="ru-RU" cap="all" spc="3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Е.А.</a:t>
            </a:r>
            <a:r>
              <a:rPr lang="ru-RU" cap="all" spc="3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cap="all" spc="3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all" spc="3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воспитателем ГБДОУ №89</a:t>
            </a:r>
            <a:endParaRPr lang="ru-RU" cap="all" spc="3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9" y="1340768"/>
            <a:ext cx="5456641" cy="36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2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3. А теперь добавьте много-много кружков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 </a:t>
            </a:r>
            <a:r>
              <a:rPr lang="ru-RU" sz="2700" dirty="0"/>
              <a:t>еще одну </a:t>
            </a:r>
            <a:r>
              <a:rPr lang="ru-RU" sz="2700" dirty="0" smtClean="0"/>
              <a:t>веточку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4. Вот и готов наш подарок рисунок маме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3442"/>
            <a:ext cx="4104456" cy="46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3442"/>
            <a:ext cx="4032448" cy="46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 заполняем наши стебельки такими шариками: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76464" cy="51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Рисуем листья-перья: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248472" cy="49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4879" y="1892231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Веточки пушистые</a:t>
            </a:r>
          </a:p>
          <a:p>
            <a:pPr algn="ctr"/>
            <a:r>
              <a:rPr lang="ru-RU" sz="2800" dirty="0"/>
              <a:t>В золотых </a:t>
            </a:r>
            <a:r>
              <a:rPr lang="ru-RU" sz="2800" dirty="0" smtClean="0"/>
              <a:t>горошинах</a:t>
            </a:r>
            <a:endParaRPr lang="ru-RU" sz="2800" dirty="0"/>
          </a:p>
          <a:p>
            <a:pPr algn="ctr"/>
            <a:r>
              <a:rPr lang="ru-RU" sz="2800" dirty="0"/>
              <a:t>До чего душистые</a:t>
            </a:r>
          </a:p>
          <a:p>
            <a:pPr algn="ctr"/>
            <a:r>
              <a:rPr lang="ru-RU" sz="2800" dirty="0"/>
              <a:t>До чего хорошие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415">
            <a:off x="6012160" y="4221088"/>
            <a:ext cx="2464668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Вот и рисунок "Мимоза" готов: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44416" cy="46085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77861"/>
            <a:ext cx="3888432" cy="46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5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 8му Марта можно нарисовать ветку мимозы в форме цифры "8":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5283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2852936"/>
            <a:ext cx="36933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праздничное утро</a:t>
            </a:r>
          </a:p>
          <a:p>
            <a:r>
              <a:rPr lang="ru-RU" sz="2800" dirty="0"/>
              <a:t>Мам своих поздравим,</a:t>
            </a:r>
          </a:p>
          <a:p>
            <a:r>
              <a:rPr lang="ru-RU" sz="2800" dirty="0"/>
              <a:t>Солнечный букетик </a:t>
            </a:r>
          </a:p>
          <a:p>
            <a:r>
              <a:rPr lang="ru-RU" sz="2800" dirty="0"/>
              <a:t>Каждой мы подарим.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0" y="620688"/>
            <a:ext cx="3938008" cy="54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r.Credo_-_Mimoza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5441178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79776" y="620688"/>
            <a:ext cx="37246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Пушистые желтые шарики мимозы еще в Древнем Египте считали символом солнца и возрождения. Благодаря всем этим качествам мимозы пришлись, кстати, и к празднику 8 Марта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56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Мастер-класс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06896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Дать представление об </a:t>
            </a:r>
            <a:r>
              <a:rPr lang="ru-RU" sz="2400" dirty="0" smtClean="0"/>
              <a:t>истории мимозы.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Развитие </a:t>
            </a:r>
            <a:r>
              <a:rPr lang="ru-RU" sz="2400" dirty="0"/>
              <a:t>творческих способностей </a:t>
            </a:r>
            <a:r>
              <a:rPr lang="ru-RU" sz="2400" dirty="0" smtClean="0"/>
              <a:t>детей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15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Материал: </a:t>
            </a:r>
            <a:r>
              <a:rPr lang="ru-RU" sz="2400" dirty="0" smtClean="0"/>
              <a:t>гуашь</a:t>
            </a:r>
            <a:r>
              <a:rPr lang="ru-RU" sz="2400" dirty="0"/>
              <a:t>, бумага, ватные </a:t>
            </a:r>
            <a:r>
              <a:rPr lang="ru-RU" sz="2400" dirty="0" smtClean="0"/>
              <a:t>палочки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Мимоза</a:t>
            </a:r>
            <a:r>
              <a:rPr lang="ru-RU" dirty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Мимоза - весеннее растение, которое дарят женщинам на 8 марта. А правильно этот вид мимозы называется Акация серебристая.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4624"/>
            <a:ext cx="5904656" cy="366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Мимоза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FF99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Мимоза, к которой мы привыкли, на самом деле называется акацией серебристой. Есть ещё одно название акация австралийская, так как привезена к нам из Австралии.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Принадлежит наша мимоза к семейству бобовых. Это вечнозелёное дерево, которое достигает 30 м в высоту. Необычность мимозы в том, что цветение наступает зимой и заканчивается в начале весны.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4644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1268760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Мартовское солнце</a:t>
            </a:r>
          </a:p>
          <a:p>
            <a:r>
              <a:rPr lang="ru-RU" sz="2800" dirty="0"/>
              <a:t>Гонит прочь морозы,</a:t>
            </a:r>
          </a:p>
          <a:p>
            <a:r>
              <a:rPr lang="ru-RU" sz="2800" dirty="0"/>
              <a:t>И под звон капели</a:t>
            </a:r>
          </a:p>
          <a:p>
            <a:r>
              <a:rPr lang="ru-RU" sz="2800" dirty="0"/>
              <a:t>Мы несем мимозы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cs typeface="Arabic Typesetting" panose="03020402040406030203" pitchFamily="66" charset="-78"/>
              </a:rPr>
              <a:t>Схема рисунка карандашом поэтапно: Мимоза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29614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</a:rPr>
              <a:t>1. </a:t>
            </a:r>
            <a:r>
              <a:rPr lang="ru-RU" sz="2400" dirty="0">
                <a:latin typeface="+mj-lt"/>
                <a:ea typeface="+mj-ea"/>
                <a:cs typeface="+mj-cs"/>
              </a:rPr>
              <a:t>Нарисуйте кружок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latin typeface="+mj-lt"/>
                <a:ea typeface="+mj-ea"/>
                <a:cs typeface="+mj-cs"/>
              </a:rPr>
              <a:t>2. Затем от него веточку, другие кружки и веточки</a:t>
            </a:r>
          </a:p>
          <a:p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1683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64336"/>
            <a:ext cx="3744416" cy="40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Сначала рисуем стебель: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36712"/>
            <a:ext cx="41764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4941" y="1419673"/>
            <a:ext cx="338437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</a:rPr>
              <a:t>Отгадайте загадку: </a:t>
            </a:r>
            <a:r>
              <a:rPr lang="ru-RU" sz="2800" dirty="0"/>
              <a:t>Цветок жёлто-золотистый,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Как </a:t>
            </a:r>
            <a:r>
              <a:rPr lang="ru-RU" sz="2800" dirty="0"/>
              <a:t>цыплёночек пушистый,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Сразу </a:t>
            </a:r>
            <a:r>
              <a:rPr lang="ru-RU" sz="2800" dirty="0"/>
              <a:t>вянет от мороза, Наша неженка …</a:t>
            </a:r>
          </a:p>
        </p:txBody>
      </p:sp>
    </p:spTree>
    <p:extLst>
      <p:ext uri="{BB962C8B-B14F-4D97-AF65-F5344CB8AC3E}">
        <p14:creationId xmlns:p14="http://schemas.microsoft.com/office/powerpoint/2010/main" val="13063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 рисуем вот такой "пушистый" желтый шарик: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88707" cy="48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197</TotalTime>
  <Words>285</Words>
  <Application>Microsoft Office PowerPoint</Application>
  <PresentationFormat>Экран (4:3)</PresentationFormat>
  <Paragraphs>55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 И М О З А</vt:lpstr>
      <vt:lpstr>Мастер-класс</vt:lpstr>
      <vt:lpstr>Материал: гуашь, бумага, ватные палочки.  </vt:lpstr>
      <vt:lpstr>Мимоза </vt:lpstr>
      <vt:lpstr>Мимоза </vt:lpstr>
      <vt:lpstr>Презентация PowerPoint</vt:lpstr>
      <vt:lpstr>Схема рисунка карандашом поэтапно: Мимоза</vt:lpstr>
      <vt:lpstr>Сначала рисуем стебель:</vt:lpstr>
      <vt:lpstr>После рисуем вот такой "пушистый" желтый шарик:</vt:lpstr>
      <vt:lpstr>3. А теперь добавьте много-много кружков  и еще одну веточку 4. Вот и готов наш подарок рисунок маме</vt:lpstr>
      <vt:lpstr>И заполняем наши стебельки такими шариками:</vt:lpstr>
      <vt:lpstr>Рисуем листья-перья:</vt:lpstr>
      <vt:lpstr>Вот и рисунок "Мимоза" готов: </vt:lpstr>
      <vt:lpstr>к 8му Марта можно нарисовать ветку мимозы в форме цифры "8":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Материал: гуашь, бумага, ватные палочки, деревянные шпажки.  Техника: Рисование</dc:title>
  <dc:creator>Валентина</dc:creator>
  <cp:lastModifiedBy>Елена</cp:lastModifiedBy>
  <cp:revision>20</cp:revision>
  <dcterms:created xsi:type="dcterms:W3CDTF">2015-02-13T15:30:54Z</dcterms:created>
  <dcterms:modified xsi:type="dcterms:W3CDTF">2018-03-11T09:41:39Z</dcterms:modified>
</cp:coreProperties>
</file>