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DDA964-2A7A-4F47-9A65-97BFA9FE1698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138246-07FA-4869-A208-170A50EBB73B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1010001.JPG"/>
          <p:cNvPicPr>
            <a:picLocks noChangeAspect="1"/>
          </p:cNvPicPr>
          <p:nvPr/>
        </p:nvPicPr>
        <p:blipFill>
          <a:blip r:embed="rId2"/>
          <a:srcRect l="25000" r="17188"/>
          <a:stretch>
            <a:fillRect/>
          </a:stretch>
        </p:blipFill>
        <p:spPr>
          <a:xfrm>
            <a:off x="2143108" y="0"/>
            <a:ext cx="48577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 l="148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0.JPG"/>
          <p:cNvPicPr>
            <a:picLocks noChangeAspect="1"/>
          </p:cNvPicPr>
          <p:nvPr/>
        </p:nvPicPr>
        <p:blipFill>
          <a:blip r:embed="rId3"/>
          <a:srcRect l="13281" r="3125" b="15625"/>
          <a:stretch>
            <a:fillRect/>
          </a:stretch>
        </p:blipFill>
        <p:spPr>
          <a:xfrm rot="16200000">
            <a:off x="1309883" y="833226"/>
            <a:ext cx="6857999" cy="51915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1.JPG"/>
          <p:cNvPicPr>
            <a:picLocks noChangeAspect="1"/>
          </p:cNvPicPr>
          <p:nvPr/>
        </p:nvPicPr>
        <p:blipFill>
          <a:blip r:embed="rId3"/>
          <a:srcRect l="14062" b="7291"/>
          <a:stretch>
            <a:fillRect/>
          </a:stretch>
        </p:blipFill>
        <p:spPr>
          <a:xfrm>
            <a:off x="357158" y="0"/>
            <a:ext cx="84761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2.JPG"/>
          <p:cNvPicPr>
            <a:picLocks noChangeAspect="1"/>
          </p:cNvPicPr>
          <p:nvPr/>
        </p:nvPicPr>
        <p:blipFill>
          <a:blip r:embed="rId3"/>
          <a:srcRect l="13281" r="9375"/>
          <a:stretch>
            <a:fillRect/>
          </a:stretch>
        </p:blipFill>
        <p:spPr>
          <a:xfrm>
            <a:off x="1071538" y="0"/>
            <a:ext cx="70723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3.JPG"/>
          <p:cNvPicPr>
            <a:picLocks noChangeAspect="1"/>
          </p:cNvPicPr>
          <p:nvPr/>
        </p:nvPicPr>
        <p:blipFill>
          <a:blip r:embed="rId3" cstate="print"/>
          <a:srcRect l="12500" b="13541"/>
          <a:stretch>
            <a:fillRect/>
          </a:stretch>
        </p:blipFill>
        <p:spPr>
          <a:xfrm rot="16200000">
            <a:off x="1137887" y="887863"/>
            <a:ext cx="6858001" cy="50822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4.JPG"/>
          <p:cNvPicPr>
            <a:picLocks noChangeAspect="1"/>
          </p:cNvPicPr>
          <p:nvPr/>
        </p:nvPicPr>
        <p:blipFill>
          <a:blip r:embed="rId3"/>
          <a:srcRect l="10937" r="3906"/>
          <a:stretch>
            <a:fillRect/>
          </a:stretch>
        </p:blipFill>
        <p:spPr>
          <a:xfrm>
            <a:off x="785786" y="0"/>
            <a:ext cx="77867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5.JPG"/>
          <p:cNvPicPr>
            <a:picLocks noChangeAspect="1"/>
          </p:cNvPicPr>
          <p:nvPr/>
        </p:nvPicPr>
        <p:blipFill>
          <a:blip r:embed="rId3"/>
          <a:srcRect l="7812" r="7031"/>
          <a:stretch>
            <a:fillRect/>
          </a:stretch>
        </p:blipFill>
        <p:spPr>
          <a:xfrm>
            <a:off x="714348" y="0"/>
            <a:ext cx="77867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6.JPG"/>
          <p:cNvPicPr>
            <a:picLocks noChangeAspect="1"/>
          </p:cNvPicPr>
          <p:nvPr/>
        </p:nvPicPr>
        <p:blipFill>
          <a:blip r:embed="rId3"/>
          <a:srcRect l="10937" t="5208" r="7031" b="13541"/>
          <a:stretch>
            <a:fillRect/>
          </a:stretch>
        </p:blipFill>
        <p:spPr>
          <a:xfrm rot="16200000">
            <a:off x="1261366" y="881742"/>
            <a:ext cx="6857999" cy="50945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7.JPG"/>
          <p:cNvPicPr>
            <a:picLocks noChangeAspect="1"/>
          </p:cNvPicPr>
          <p:nvPr/>
        </p:nvPicPr>
        <p:blipFill>
          <a:blip r:embed="rId3"/>
          <a:srcRect l="10156" r="6250"/>
          <a:stretch>
            <a:fillRect/>
          </a:stretch>
        </p:blipFill>
        <p:spPr>
          <a:xfrm>
            <a:off x="785786" y="0"/>
            <a:ext cx="76438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8.JPG"/>
          <p:cNvPicPr>
            <a:picLocks noChangeAspect="1"/>
          </p:cNvPicPr>
          <p:nvPr/>
        </p:nvPicPr>
        <p:blipFill>
          <a:blip r:embed="rId3"/>
          <a:srcRect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19.JPG"/>
          <p:cNvPicPr>
            <a:picLocks noChangeAspect="1"/>
          </p:cNvPicPr>
          <p:nvPr/>
        </p:nvPicPr>
        <p:blipFill>
          <a:blip r:embed="rId3"/>
          <a:srcRect l="10156" t="11458" r="9375" b="15625"/>
          <a:stretch>
            <a:fillRect/>
          </a:stretch>
        </p:blipFill>
        <p:spPr>
          <a:xfrm rot="16200000">
            <a:off x="1206131" y="1098609"/>
            <a:ext cx="6858001" cy="46607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901"/>
            <a:ext cx="9144000" cy="6796099"/>
          </a:xfrm>
          <a:prstGeom prst="rect">
            <a:avLst/>
          </a:prstGeom>
          <a:noFill/>
        </p:spPr>
      </p:pic>
      <p:pic>
        <p:nvPicPr>
          <p:cNvPr id="2" name="Рисунок 1" descr="P1010002.JPG"/>
          <p:cNvPicPr>
            <a:picLocks noChangeAspect="1"/>
          </p:cNvPicPr>
          <p:nvPr/>
        </p:nvPicPr>
        <p:blipFill>
          <a:blip r:embed="rId3"/>
          <a:srcRect l="13281"/>
          <a:stretch>
            <a:fillRect/>
          </a:stretch>
        </p:blipFill>
        <p:spPr>
          <a:xfrm>
            <a:off x="571472" y="0"/>
            <a:ext cx="79295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21.JPG"/>
          <p:cNvPicPr>
            <a:picLocks noChangeAspect="1"/>
          </p:cNvPicPr>
          <p:nvPr/>
        </p:nvPicPr>
        <p:blipFill>
          <a:blip r:embed="rId3"/>
          <a:srcRect l="2343" b="9375"/>
          <a:stretch>
            <a:fillRect/>
          </a:stretch>
        </p:blipFill>
        <p:spPr>
          <a:xfrm>
            <a:off x="-1" y="0"/>
            <a:ext cx="93179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22.JPG"/>
          <p:cNvPicPr>
            <a:picLocks noChangeAspect="1"/>
          </p:cNvPicPr>
          <p:nvPr/>
        </p:nvPicPr>
        <p:blipFill>
          <a:blip r:embed="rId3"/>
          <a:srcRect l="12500"/>
          <a:stretch>
            <a:fillRect/>
          </a:stretch>
        </p:blipFill>
        <p:spPr>
          <a:xfrm>
            <a:off x="714348" y="0"/>
            <a:ext cx="8001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23.JPG"/>
          <p:cNvPicPr>
            <a:picLocks noChangeAspect="1"/>
          </p:cNvPicPr>
          <p:nvPr/>
        </p:nvPicPr>
        <p:blipFill>
          <a:blip r:embed="rId3"/>
          <a:srcRect l="25781" r="17969"/>
          <a:stretch>
            <a:fillRect/>
          </a:stretch>
        </p:blipFill>
        <p:spPr>
          <a:xfrm>
            <a:off x="2214546" y="0"/>
            <a:ext cx="51435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5" name="Рисунок 24" descr="P1010003.JPG"/>
          <p:cNvPicPr>
            <a:picLocks noChangeAspect="1"/>
          </p:cNvPicPr>
          <p:nvPr/>
        </p:nvPicPr>
        <p:blipFill>
          <a:blip r:embed="rId3"/>
          <a:srcRect l="17969"/>
          <a:stretch>
            <a:fillRect/>
          </a:stretch>
        </p:blipFill>
        <p:spPr>
          <a:xfrm>
            <a:off x="857224" y="0"/>
            <a:ext cx="75009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5" name="Рисунок 24" descr="P1010004.JPG"/>
          <p:cNvPicPr>
            <a:picLocks noChangeAspect="1"/>
          </p:cNvPicPr>
          <p:nvPr/>
        </p:nvPicPr>
        <p:blipFill>
          <a:blip r:embed="rId3"/>
          <a:srcRect l="12109" t="4166" r="2734" b="13541"/>
          <a:stretch>
            <a:fillRect/>
          </a:stretch>
        </p:blipFill>
        <p:spPr>
          <a:xfrm rot="16200000">
            <a:off x="1107281" y="607199"/>
            <a:ext cx="6858000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05.JPG"/>
          <p:cNvPicPr>
            <a:picLocks noChangeAspect="1"/>
          </p:cNvPicPr>
          <p:nvPr/>
        </p:nvPicPr>
        <p:blipFill>
          <a:blip r:embed="rId3"/>
          <a:srcRect l="12500" r="3906"/>
          <a:stretch>
            <a:fillRect/>
          </a:stretch>
        </p:blipFill>
        <p:spPr>
          <a:xfrm>
            <a:off x="714348" y="0"/>
            <a:ext cx="76438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06.JPG"/>
          <p:cNvPicPr>
            <a:picLocks noChangeAspect="1"/>
          </p:cNvPicPr>
          <p:nvPr/>
        </p:nvPicPr>
        <p:blipFill>
          <a:blip r:embed="rId3"/>
          <a:srcRect l="18750" r="3906"/>
          <a:stretch>
            <a:fillRect/>
          </a:stretch>
        </p:blipFill>
        <p:spPr>
          <a:xfrm>
            <a:off x="1142976" y="0"/>
            <a:ext cx="70723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07.JPG"/>
          <p:cNvPicPr>
            <a:picLocks noChangeAspect="1"/>
          </p:cNvPicPr>
          <p:nvPr/>
        </p:nvPicPr>
        <p:blipFill>
          <a:blip r:embed="rId3"/>
          <a:srcRect l="8593" t="3125" r="3906" b="16666"/>
          <a:stretch>
            <a:fillRect/>
          </a:stretch>
        </p:blipFill>
        <p:spPr>
          <a:xfrm rot="16200000">
            <a:off x="1214440" y="857228"/>
            <a:ext cx="6857999" cy="51435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08.JPG"/>
          <p:cNvPicPr>
            <a:picLocks noChangeAspect="1"/>
          </p:cNvPicPr>
          <p:nvPr/>
        </p:nvPicPr>
        <p:blipFill>
          <a:blip r:embed="rId3"/>
          <a:srcRect l="12500"/>
          <a:stretch>
            <a:fillRect/>
          </a:stretch>
        </p:blipFill>
        <p:spPr>
          <a:xfrm>
            <a:off x="571472" y="0"/>
            <a:ext cx="8001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mobilmusic.ru/mfile/65/77/07/11157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P1010009.JPG"/>
          <p:cNvPicPr>
            <a:picLocks noChangeAspect="1"/>
          </p:cNvPicPr>
          <p:nvPr/>
        </p:nvPicPr>
        <p:blipFill>
          <a:blip r:embed="rId3"/>
          <a:srcRect l="7031" t="3125" r="10156"/>
          <a:stretch>
            <a:fillRect/>
          </a:stretch>
        </p:blipFill>
        <p:spPr>
          <a:xfrm>
            <a:off x="612979" y="0"/>
            <a:ext cx="7816673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</TotalTime>
  <Words>0</Words>
  <Application>Microsoft Office PowerPoint</Application>
  <PresentationFormat>Экран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</cp:revision>
  <dcterms:created xsi:type="dcterms:W3CDTF">2018-03-09T07:15:53Z</dcterms:created>
  <dcterms:modified xsi:type="dcterms:W3CDTF">2018-03-09T07:49:09Z</dcterms:modified>
</cp:coreProperties>
</file>