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3" r:id="rId4"/>
    <p:sldId id="300" r:id="rId5"/>
    <p:sldId id="284" r:id="rId6"/>
    <p:sldId id="281" r:id="rId7"/>
    <p:sldId id="296" r:id="rId8"/>
    <p:sldId id="303" r:id="rId9"/>
    <p:sldId id="298" r:id="rId10"/>
    <p:sldId id="295" r:id="rId11"/>
    <p:sldId id="294" r:id="rId12"/>
    <p:sldId id="292" r:id="rId13"/>
    <p:sldId id="268" r:id="rId14"/>
    <p:sldId id="272" r:id="rId15"/>
    <p:sldId id="299" r:id="rId16"/>
    <p:sldId id="30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39F2D-7C61-4DB8-BD75-42E1830670DF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365821-A34A-485E-ADB5-DD2F5262A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39F2D-7C61-4DB8-BD75-42E1830670DF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365821-A34A-485E-ADB5-DD2F5262A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39F2D-7C61-4DB8-BD75-42E1830670DF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365821-A34A-485E-ADB5-DD2F5262A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39F2D-7C61-4DB8-BD75-42E1830670DF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365821-A34A-485E-ADB5-DD2F5262A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39F2D-7C61-4DB8-BD75-42E1830670DF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365821-A34A-485E-ADB5-DD2F5262A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39F2D-7C61-4DB8-BD75-42E1830670DF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365821-A34A-485E-ADB5-DD2F5262A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39F2D-7C61-4DB8-BD75-42E1830670DF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365821-A34A-485E-ADB5-DD2F5262A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39F2D-7C61-4DB8-BD75-42E1830670DF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365821-A34A-485E-ADB5-DD2F5262A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39F2D-7C61-4DB8-BD75-42E1830670DF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365821-A34A-485E-ADB5-DD2F5262A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39F2D-7C61-4DB8-BD75-42E1830670DF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365821-A34A-485E-ADB5-DD2F5262A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39F2D-7C61-4DB8-BD75-42E1830670DF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365821-A34A-485E-ADB5-DD2F5262A7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5D39F2D-7C61-4DB8-BD75-42E1830670DF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F365821-A34A-485E-ADB5-DD2F5262A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941168"/>
            <a:ext cx="8183880" cy="105156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Бабочки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Содержимое 4" descr="IMG_18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6362" y="656871"/>
            <a:ext cx="4637314" cy="39345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77072"/>
            <a:ext cx="8101528" cy="19579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Из яиц тутового шелкопряда  выходят личинки  и начинают пожирать листья тутового дерева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Содержимое 4" descr="DSC087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2002" y="1009390"/>
            <a:ext cx="4626033" cy="32294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Гусеницы имеют шелкоотделительные ротовые железы. Из них они свивают коконы, в которых окукливаются.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Гусеницы начали строить коконы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Их  кладут в отдельные ячейки.</a:t>
            </a:r>
            <a:endParaRPr lang="ru-RU" dirty="0"/>
          </a:p>
        </p:txBody>
      </p:sp>
      <p:pic>
        <p:nvPicPr>
          <p:cNvPr id="4" name="Содержимое 3" descr="DSC0870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822661"/>
            <a:ext cx="3556034" cy="2620851"/>
          </a:xfrm>
        </p:spPr>
      </p:pic>
      <p:pic>
        <p:nvPicPr>
          <p:cNvPr id="9" name="Содержимое 8" descr="DSC0870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827584" y="1844824"/>
            <a:ext cx="3723774" cy="2592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Что делают из кокона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Каждый кокон состоит  из одной нити длиной до 3,5 км. Коконы размягчают горячим паром, а затем разматывают на нитки.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 вот что получается из  кокона, свитого двумя гусеницами. Они считаются бракованными, потому что нити невозможно разделить.</a:t>
            </a:r>
            <a:endParaRPr lang="ru-RU" dirty="0"/>
          </a:p>
        </p:txBody>
      </p:sp>
      <p:pic>
        <p:nvPicPr>
          <p:cNvPr id="4" name="Содержимое 3" descr="DSC0861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264841" y="1447800"/>
            <a:ext cx="2616994" cy="3709392"/>
          </a:xfrm>
        </p:spPr>
      </p:pic>
      <p:pic>
        <p:nvPicPr>
          <p:cNvPr id="8" name="Содержимое 3" descr="DSC0871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01137" y="1447800"/>
            <a:ext cx="2634302" cy="37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Из них делают теплые и легкие подушки и одеяла.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DSC086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Старинная китайская одежда из шелка.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4" name="Содержимое 13" descr="DSC087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7760" y="979271"/>
            <a:ext cx="3865418" cy="3491345"/>
          </a:xfrm>
        </p:spPr>
      </p:pic>
      <p:pic>
        <p:nvPicPr>
          <p:cNvPr id="15" name="Содержимое 14" descr="DSC087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52695" y="979271"/>
            <a:ext cx="3337560" cy="34913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276872"/>
            <a:ext cx="8183880" cy="3758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Дети, охраняйте бабочек!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Они опыляют растения, являются  важным звеном в цепи питания животного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мира, даже людей.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Бабочки – истинное украшение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природы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DSC085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2569433" cy="15841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Давайте нарисуем своего махаона и пусть он украсит наш мир.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Содержимое 3" descr="IMG_20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4150" y="530225"/>
            <a:ext cx="5691973" cy="34748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533400"/>
            <a:ext cx="7322960" cy="210351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Класс – насекомые,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отряд – бабочки или чешуекрылые.  Насчитывается около 250 тысяч видов бабочек.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220072" y="2924944"/>
            <a:ext cx="3528392" cy="2728970"/>
          </a:xfrm>
        </p:spPr>
        <p:txBody>
          <a:bodyPr>
            <a:noAutofit/>
          </a:bodyPr>
          <a:lstStyle/>
          <a:p>
            <a:r>
              <a:rPr lang="ru-RU" sz="1800" dirty="0" smtClean="0"/>
              <a:t>Класс насекомых включает свыше 70% всех видов животных. Именно они являются властелинами природы. Более 2-х миллионов видов насекомых распространены повсюду. Их изучает наука энтомология</a:t>
            </a:r>
            <a:endParaRPr lang="ru-RU" sz="1800" dirty="0"/>
          </a:p>
        </p:txBody>
      </p:sp>
      <p:sp>
        <p:nvSpPr>
          <p:cNvPr id="5" name="Подзаголовок 4"/>
          <p:cNvSpPr>
            <a:spLocks noGrp="1"/>
          </p:cNvSpPr>
          <p:nvPr>
            <p:ph sz="half" idx="1"/>
          </p:nvPr>
        </p:nvSpPr>
        <p:spPr>
          <a:xfrm>
            <a:off x="761373" y="2636912"/>
            <a:ext cx="4242676" cy="301763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3" descr="IMG_18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852936"/>
            <a:ext cx="3899819" cy="286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394968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Отряд чешуекрылых делят на три подотряда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80112" y="1916832"/>
            <a:ext cx="2971800" cy="3737082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1.</a:t>
            </a:r>
            <a:r>
              <a:rPr lang="ru-RU" sz="1600" dirty="0" smtClean="0"/>
              <a:t> </a:t>
            </a:r>
            <a:r>
              <a:rPr lang="ru-RU" sz="1600" b="1" dirty="0" smtClean="0"/>
              <a:t>Подотряд Низшие равнокрылые</a:t>
            </a:r>
            <a:r>
              <a:rPr lang="ru-RU" sz="1600" dirty="0" smtClean="0"/>
              <a:t> . Включает два семейства: 1)Первичные зубатые моли, 2)Первичные </a:t>
            </a:r>
            <a:r>
              <a:rPr lang="ru-RU" sz="1600" dirty="0" err="1" smtClean="0"/>
              <a:t>незубатые</a:t>
            </a:r>
            <a:r>
              <a:rPr lang="ru-RU" sz="1600" dirty="0" smtClean="0"/>
              <a:t> моли.</a:t>
            </a:r>
          </a:p>
          <a:p>
            <a:r>
              <a:rPr lang="ru-RU" sz="1600" b="1" dirty="0" smtClean="0"/>
              <a:t>2. Подотряд Высшие равнокрылые .</a:t>
            </a:r>
            <a:r>
              <a:rPr lang="ru-RU" sz="1600" dirty="0" smtClean="0"/>
              <a:t> Включает одно семейство – Тонкопряды. </a:t>
            </a:r>
          </a:p>
          <a:p>
            <a:r>
              <a:rPr lang="ru-RU" sz="1600" b="1" dirty="0" smtClean="0"/>
              <a:t>3. Подотряд Разнокрылые. </a:t>
            </a:r>
            <a:r>
              <a:rPr lang="ru-RU" sz="1600" dirty="0" smtClean="0"/>
              <a:t>Более 200 семейств.</a:t>
            </a:r>
            <a:endParaRPr lang="ru-RU" sz="1600" dirty="0"/>
          </a:p>
        </p:txBody>
      </p:sp>
      <p:pic>
        <p:nvPicPr>
          <p:cNvPr id="5" name="Содержимое 3" descr="DSC003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115615" y="1893890"/>
            <a:ext cx="4178622" cy="31325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Отряд б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абочек насчитывает более 200 семейств.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Пяденица.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Совка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зубчатокрылая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dirty="0"/>
          </a:p>
        </p:txBody>
      </p:sp>
      <p:pic>
        <p:nvPicPr>
          <p:cNvPr id="4" name="Содержимое 3" descr="IMG_133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3930650" cy="2987316"/>
          </a:xfrm>
        </p:spPr>
      </p:pic>
      <p:pic>
        <p:nvPicPr>
          <p:cNvPr id="8" name="Содержимое 3" descr="DSC0077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29416" y="1700808"/>
            <a:ext cx="3954197" cy="2965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Семейства имеют очень много видов.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Здравствуйте, я из семейства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голубянки (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LYCAENIDAE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аргус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Я тоже голубянка, но огненная.</a:t>
            </a:r>
            <a:endParaRPr lang="ru-RU" dirty="0"/>
          </a:p>
        </p:txBody>
      </p:sp>
      <p:pic>
        <p:nvPicPr>
          <p:cNvPr id="4" name="Содержимое 3" descr="DSC0030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8013" y="1718468"/>
            <a:ext cx="3930650" cy="2947988"/>
          </a:xfrm>
        </p:spPr>
      </p:pic>
      <p:pic>
        <p:nvPicPr>
          <p:cNvPr id="8" name="Содержимое 3" descr="DSC0049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52963" y="1718468"/>
            <a:ext cx="3930650" cy="2947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2920" y="4509120"/>
            <a:ext cx="8183880" cy="15259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Развитие или метаморфоз бабочки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(яйцо,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гусеница,куколка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имаго)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Содержимое 8" descr="DSC087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1520" y="765293"/>
            <a:ext cx="7646997" cy="37176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3065664" cy="36156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Гусеницы 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наносят повреждения различным культурным и диким растениям, а также одежде.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538847" y="4725144"/>
            <a:ext cx="2971800" cy="928770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Гусеница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бражника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</a:rPr>
              <a:t>подмаренникового</a:t>
            </a:r>
            <a:endParaRPr lang="ru-RU" sz="2800" dirty="0"/>
          </a:p>
        </p:txBody>
      </p:sp>
      <p:pic>
        <p:nvPicPr>
          <p:cNvPr id="4" name="Содержимое 3" descr="IMG_19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78449" y="1197667"/>
            <a:ext cx="2793076" cy="41896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Лес, уничтоженный сибирским шелкопрядом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DSC010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87624" y="533400"/>
            <a:ext cx="7322960" cy="9144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Жизнь тутового шелкопряда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Древние китайцы 4,5 тысяч лет назад одомашнили тутовый шелкопряд </a:t>
            </a:r>
            <a:r>
              <a:rPr lang="ru-RU" dirty="0" smtClean="0"/>
              <a:t>.</a:t>
            </a:r>
          </a:p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Бабочки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тутового шелкопряда откладывают яйца и умирают.</a:t>
            </a:r>
            <a:endParaRPr lang="ru-RU" sz="2400" b="1" dirty="0"/>
          </a:p>
        </p:txBody>
      </p:sp>
      <p:pic>
        <p:nvPicPr>
          <p:cNvPr id="5" name="Содержимое 4" descr="DSC087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719311"/>
            <a:ext cx="4625975" cy="3146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219</TotalTime>
  <Words>280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Бабочки</vt:lpstr>
      <vt:lpstr>Класс – насекомые, отряд – бабочки или чешуекрылые.  Насчитывается около 250 тысяч видов бабочек.</vt:lpstr>
      <vt:lpstr>Отряд чешуекрылых делят на три подотряда</vt:lpstr>
      <vt:lpstr> Отряд бабочек насчитывает более 200 семейств.</vt:lpstr>
      <vt:lpstr>Семейства имеют очень много видов.</vt:lpstr>
      <vt:lpstr>Развитие или метаморфоз бабочки  (яйцо, гусеница,куколка, имаго)</vt:lpstr>
      <vt:lpstr>Гусеницы  наносят повреждения различным культурным и диким растениям, а также одежде. </vt:lpstr>
      <vt:lpstr>Лес, уничтоженный сибирским шелкопрядом</vt:lpstr>
      <vt:lpstr>Жизнь тутового шелкопряда</vt:lpstr>
      <vt:lpstr>Из яиц тутового шелкопряда  выходят личинки  и начинают пожирать листья тутового дерева</vt:lpstr>
      <vt:lpstr>Гусеницы имеют шелкоотделительные ротовые железы. Из них они свивают коконы, в которых окукливаются.</vt:lpstr>
      <vt:lpstr>Что делают из кокона</vt:lpstr>
      <vt:lpstr>Из них делают теплые и легкие подушки и одеяла.</vt:lpstr>
      <vt:lpstr> Старинная китайская одежда из шелка.</vt:lpstr>
      <vt:lpstr>Дети, охраняйте бабочек! Они опыляют растения, являются  важным звеном в цепи питания животного мира, даже людей. Бабочки – истинное украшение природы.</vt:lpstr>
      <vt:lpstr>Давайте нарисуем своего махаона и пусть он украсит наш мир.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</dc:creator>
  <cp:lastModifiedBy>Мари</cp:lastModifiedBy>
  <cp:revision>25</cp:revision>
  <dcterms:created xsi:type="dcterms:W3CDTF">2013-10-02T23:30:40Z</dcterms:created>
  <dcterms:modified xsi:type="dcterms:W3CDTF">2013-10-20T05:03:25Z</dcterms:modified>
</cp:coreProperties>
</file>