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7" r:id="rId4"/>
    <p:sldId id="288" r:id="rId5"/>
    <p:sldId id="279" r:id="rId6"/>
    <p:sldId id="27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Людмила\Desktop\фон 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008111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Зимующие птицы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5328592"/>
          </a:xfrm>
        </p:spPr>
        <p:txBody>
          <a:bodyPr>
            <a:normAutofit fontScale="32500" lnSpcReduction="20000"/>
          </a:bodyPr>
          <a:lstStyle/>
          <a:p>
            <a:endParaRPr lang="ru-RU" sz="4000" dirty="0" smtClean="0">
              <a:solidFill>
                <a:srgbClr val="002060"/>
              </a:solidFill>
            </a:endParaRPr>
          </a:p>
          <a:p>
            <a:r>
              <a:rPr lang="ru-RU" sz="4000" dirty="0" smtClean="0">
                <a:solidFill>
                  <a:srgbClr val="002060"/>
                </a:solidFill>
              </a:rPr>
              <a:t>Занятие для средней группы детского сада</a:t>
            </a:r>
          </a:p>
          <a:p>
            <a:pPr algn="r"/>
            <a:endParaRPr lang="ru-RU" sz="3300" dirty="0" smtClean="0">
              <a:solidFill>
                <a:schemeClr val="tx1"/>
              </a:solidFill>
            </a:endParaRPr>
          </a:p>
          <a:p>
            <a:pPr algn="r"/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Уточнить и расширить представления о зимующих птицах,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формировать представления о роли человека в их жизни.</a:t>
            </a:r>
          </a:p>
          <a:p>
            <a:endParaRPr lang="ru-RU" sz="55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200" b="1" dirty="0" smtClean="0">
                <a:solidFill>
                  <a:srgbClr val="C00000"/>
                </a:solidFill>
                <a:cs typeface="Times New Roman" pitchFamily="18" charset="0"/>
              </a:rPr>
              <a:t>Задачи</a:t>
            </a:r>
          </a:p>
          <a:p>
            <a:pPr>
              <a:buFont typeface="Arial" pitchFamily="34" charset="0"/>
              <a:buChar char="•"/>
            </a:pPr>
            <a:r>
              <a:rPr lang="ru-RU" sz="5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обогащать словарный запас путем введения слов: корм, кормушка, холодно, голодно; ввести в пассивный словарь описание зимы: вьюжная, суровая, морозная.</a:t>
            </a:r>
          </a:p>
          <a:p>
            <a:pPr>
              <a:buFont typeface="Arial" pitchFamily="34" charset="0"/>
              <a:buChar char="•"/>
            </a:pPr>
            <a:r>
              <a:rPr lang="ru-RU" sz="5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воспитывать заботливое и доброжелательное отношение к птицам, экологическую культуру. </a:t>
            </a:r>
          </a:p>
          <a:p>
            <a:pPr>
              <a:buFont typeface="Arial" pitchFamily="34" charset="0"/>
              <a:buChar char="•"/>
            </a:pPr>
            <a:r>
              <a:rPr lang="ru-RU" sz="5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развивать воображение, внимание, мышление, целостное восприятие предметов.</a:t>
            </a:r>
          </a:p>
          <a:p>
            <a:endParaRPr lang="ru-RU" sz="34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endParaRPr lang="ru-RU" sz="3400" dirty="0" smtClean="0">
              <a:solidFill>
                <a:schemeClr val="tx1"/>
              </a:solidFill>
            </a:endParaRPr>
          </a:p>
          <a:p>
            <a:pPr algn="r"/>
            <a:endParaRPr lang="ru-RU" sz="1600" dirty="0" smtClean="0">
              <a:solidFill>
                <a:schemeClr val="tx1"/>
              </a:solidFill>
            </a:endParaRPr>
          </a:p>
          <a:p>
            <a:pPr algn="r"/>
            <a:endParaRPr lang="ru-RU" sz="1600" dirty="0" smtClean="0">
              <a:solidFill>
                <a:schemeClr val="tx1"/>
              </a:solidFill>
            </a:endParaRPr>
          </a:p>
          <a:p>
            <a:pPr algn="r"/>
            <a:endParaRPr lang="ru-RU" sz="1600" dirty="0" smtClean="0">
              <a:solidFill>
                <a:schemeClr val="tx1"/>
              </a:solidFill>
            </a:endParaRPr>
          </a:p>
          <a:p>
            <a:pPr algn="r"/>
            <a:endParaRPr lang="ru-RU" sz="1600" dirty="0" smtClean="0">
              <a:solidFill>
                <a:schemeClr val="tx1"/>
              </a:solidFill>
            </a:endParaRPr>
          </a:p>
          <a:p>
            <a:pPr algn="r"/>
            <a:endParaRPr lang="ru-RU" sz="1600" dirty="0" smtClean="0">
              <a:solidFill>
                <a:schemeClr val="tx1"/>
              </a:solidFill>
            </a:endParaRPr>
          </a:p>
          <a:p>
            <a:pPr algn="r"/>
            <a:r>
              <a:rPr lang="ru-RU" sz="4300" dirty="0" smtClean="0">
                <a:solidFill>
                  <a:schemeClr val="tx1"/>
                </a:solidFill>
              </a:rPr>
              <a:t>Автор:</a:t>
            </a:r>
          </a:p>
          <a:p>
            <a:pPr algn="r"/>
            <a:r>
              <a:rPr lang="ru-RU" sz="4300" dirty="0" smtClean="0">
                <a:solidFill>
                  <a:schemeClr val="tx1"/>
                </a:solidFill>
              </a:rPr>
              <a:t>Федоренко Л.Н.</a:t>
            </a:r>
          </a:p>
          <a:p>
            <a:pPr algn="r"/>
            <a:r>
              <a:rPr lang="ru-RU" sz="4300" dirty="0" smtClean="0">
                <a:solidFill>
                  <a:schemeClr val="tx1"/>
                </a:solidFill>
              </a:rPr>
              <a:t>старший воспитатель</a:t>
            </a:r>
          </a:p>
          <a:p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pPr algn="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10605" y="1484784"/>
            <a:ext cx="29216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Цель занятия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C:\Users\Людмила\Desktop\фон 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3528392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Отгадай загадки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3" name="Picture 3" descr="C:\Users\Людмила\Desktop\воробей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1944216" cy="1978907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51520" y="2276872"/>
            <a:ext cx="41764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 маленькая пташка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Носит серую рубашку,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Подбирает быстро крошки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спасается от кошки.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3789040"/>
            <a:ext cx="3600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Воробей – маленькая птичка с коричневой спинкой и серой грудкой. Живут воробьи стайкой. Воробьи полезные птички. Летом они питаются вредными насекомыми: бабочками, гусеницами, жуками. Зимой воробьям голодно. Они прилетают к жилью людей в поисках хлебных крошек, семечек, зерна. </a:t>
            </a:r>
            <a:endParaRPr lang="ru-RU" sz="1600" dirty="0"/>
          </a:p>
        </p:txBody>
      </p:sp>
      <p:pic>
        <p:nvPicPr>
          <p:cNvPr id="7" name="Picture 3" descr="C:\Users\Людмила\Desktop\синич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188640"/>
            <a:ext cx="2088231" cy="178448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6228184" y="2060848"/>
            <a:ext cx="27363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Кто красуется на ветке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желтой праздничной жилетке?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маленькая птичка,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зовут ее …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499992" y="3573016"/>
            <a:ext cx="43924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Эту птичку мы с вами, ребята, каждый день видим на улице. Синички очень подвижные и ловкие птички. Голова, горлышко, полоса вдоль груди у них чёрные, крылья и хвост голубоватые, спинка жёлто-зелёная, брюшко жёлтое, а щеки и пятно на затылке белые. Как и воробьи, синицы летом питаются насекомыми. А зимой они собираются маленькими стайками и ищут пропитание возле домов людей. Любят синицы свиное сало, семечки, хлебные крошки.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C:\Users\Людмила\Desktop\фон 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4042792" cy="1012974"/>
          </a:xfrm>
        </p:spPr>
        <p:txBody>
          <a:bodyPr>
            <a:noAutofit/>
          </a:bodyPr>
          <a:lstStyle/>
          <a:p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C:\Users\Людмила\Desktop\сорока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60648"/>
            <a:ext cx="1944216" cy="18077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95536" y="1916833"/>
            <a:ext cx="36004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Непоседа пестрая,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Птица длиннохвостая,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Птица говорливая,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Самая болтливая.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Сорока птица средней величины, с длинным ступенчатым хвостом. Голова, шея, верхняя часть грудки, спина, хвост и крылья у нее черные, а вот брюшко , широкие полосы на плечах белые. Зимой питается на свалках отбросами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Людмила\Desktop\ворон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260648"/>
            <a:ext cx="1728191" cy="180522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508104" y="2204864"/>
            <a:ext cx="33123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Кто глядит на тротуар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кричит нам с ветки: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!»?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Покроши кусок батона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Прилетит поесть…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88024" y="3573016"/>
            <a:ext cx="39604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Ворона – это крупная птица с широким и тупым клювом.  Тело у нее серого цвета, а вот голова, крылья и хвост – черные, с металлическим отливом. В питании вороны не привередливы. Они могут употреблять и животную и растительную пищу. В городах они, в основном, питаются отбросами.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Людмила\Desktop\фон 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274638"/>
            <a:ext cx="3394720" cy="5602634"/>
          </a:xfrm>
        </p:spPr>
        <p:txBody>
          <a:bodyPr>
            <a:normAutofit/>
          </a:bodyPr>
          <a:lstStyle/>
          <a:p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4834880" cy="57935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Птицам тяжело найти корм под снегом. Они прилетают ближе к людям за помощью. Взрослые делают для птиц кормушки и насыпают в них корм. Хотите, я расскажу вам какая птица чем питается зимой?      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Воробьи питаются крошками, зернышками.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Синицы питаются зернышками, крошками, любимое их лакомство – сало.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Снегири едят семена растений, любят клевать ягоды рябины.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Вороны питаются очистками, остатками пищи.                                                 Давайте и мы с вами, когда выйдем на прогулку, насыплем корм для птичек в кормушки.</a:t>
            </a:r>
          </a:p>
          <a:p>
            <a:endParaRPr lang="ru-RU" dirty="0"/>
          </a:p>
        </p:txBody>
      </p:sp>
      <p:pic>
        <p:nvPicPr>
          <p:cNvPr id="2050" name="Picture 2" descr="G:\кормуш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60648"/>
            <a:ext cx="3312368" cy="5759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C:\Users\Людмила\Desktop\фон 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Игра «Третий  лишний»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Людмила\Desktop\сорока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68761"/>
            <a:ext cx="3240360" cy="2232248"/>
          </a:xfrm>
          <a:prstGeom prst="rect">
            <a:avLst/>
          </a:prstGeom>
          <a:noFill/>
        </p:spPr>
      </p:pic>
      <p:pic>
        <p:nvPicPr>
          <p:cNvPr id="16386" name="Picture 2" descr="C:\Users\Людмила\Desktop\синичк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933056"/>
            <a:ext cx="3568452" cy="2448272"/>
          </a:xfrm>
          <a:prstGeom prst="rect">
            <a:avLst/>
          </a:prstGeom>
          <a:noFill/>
        </p:spPr>
      </p:pic>
      <p:pic>
        <p:nvPicPr>
          <p:cNvPr id="16387" name="Picture 3" descr="C:\Users\Людмила\Desktop\ласт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1196752"/>
            <a:ext cx="3464818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C:\Users\Людмила\Desktop\фон 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Игра «Третий лишний»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3" descr="C:\Users\Людмила\Desktop\вороб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96752"/>
            <a:ext cx="3240361" cy="2664297"/>
          </a:xfrm>
          <a:prstGeom prst="rect">
            <a:avLst/>
          </a:prstGeom>
          <a:noFill/>
        </p:spPr>
      </p:pic>
      <p:pic>
        <p:nvPicPr>
          <p:cNvPr id="15364" name="Picture 4" descr="C:\Users\Людмила\Desktop\ворон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1196752"/>
            <a:ext cx="3203079" cy="2592288"/>
          </a:xfrm>
          <a:prstGeom prst="rect">
            <a:avLst/>
          </a:prstGeom>
          <a:noFill/>
        </p:spPr>
      </p:pic>
      <p:pic>
        <p:nvPicPr>
          <p:cNvPr id="15365" name="Picture 5" descr="C:\Users\Людмила\Desktop\скворец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4005064"/>
            <a:ext cx="3456385" cy="26007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399</Words>
  <Application>Microsoft Office PowerPoint</Application>
  <PresentationFormat>Экран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Зимующие птицы</vt:lpstr>
      <vt:lpstr>Отгадай загадки</vt:lpstr>
      <vt:lpstr>Слайд 3</vt:lpstr>
      <vt:lpstr>Слайд 4</vt:lpstr>
      <vt:lpstr>Игра «Третий  лишний»</vt:lpstr>
      <vt:lpstr>Игра «Третий лишний»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</dc:creator>
  <cp:lastModifiedBy>Людмила</cp:lastModifiedBy>
  <cp:revision>98</cp:revision>
  <dcterms:created xsi:type="dcterms:W3CDTF">2016-12-21T16:21:20Z</dcterms:created>
  <dcterms:modified xsi:type="dcterms:W3CDTF">2018-03-04T10:04:55Z</dcterms:modified>
</cp:coreProperties>
</file>