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62" r:id="rId5"/>
    <p:sldId id="258" r:id="rId6"/>
    <p:sldId id="260" r:id="rId7"/>
    <p:sldId id="269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72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30" d="100"/>
          <a:sy n="30" d="100"/>
        </p:scale>
        <p:origin x="-1656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3/4/2018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к\Desktop\5457.jpg"/>
          <p:cNvPicPr>
            <a:picLocks noChangeAspect="1" noChangeArrowheads="1"/>
          </p:cNvPicPr>
          <p:nvPr/>
        </p:nvPicPr>
        <p:blipFill>
          <a:blip r:embed="rId2"/>
          <a:srcRect r="5543" b="18809"/>
          <a:stretch>
            <a:fillRect/>
          </a:stretch>
        </p:blipFill>
        <p:spPr bwMode="auto">
          <a:xfrm>
            <a:off x="381000" y="762000"/>
            <a:ext cx="8305800" cy="567680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Муниципальное учреждение дополнительного образования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«Новоульяновский Дом творчества»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Хореографическое объединение «Экспромт»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5715000"/>
            <a:ext cx="8229600" cy="114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Руководитель: педагог дополнительного образования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Сидельникова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Юлия Владимировна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На занятиях мы выполняем: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295400"/>
            <a:ext cx="8458200" cy="4525963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Пластическую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разминку (специально подобранные музыкальные этюды-упражнения);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Упражнения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середине зала;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Упражнения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ориентировке в пространстве;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Маршировку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темпе и ритме музыки, освоение танцевального шага, изучение танцевальных движений;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Музыкально-двигательные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игры,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танцевальную импровизацию;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Упражнения на растяжку мышц;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Постановку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танца.</a:t>
            </a:r>
          </a:p>
        </p:txBody>
      </p:sp>
      <p:pic>
        <p:nvPicPr>
          <p:cNvPr id="1026" name="Picture 2" descr="C:\Users\пк\Desktop\фото\IMG_20180126_1721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4200" y="4038600"/>
            <a:ext cx="3098800" cy="2324100"/>
          </a:xfrm>
          <a:prstGeom prst="rect">
            <a:avLst/>
          </a:prstGeom>
          <a:noFill/>
        </p:spPr>
      </p:pic>
      <p:pic>
        <p:nvPicPr>
          <p:cNvPr id="1027" name="Picture 3" descr="C:\Users\пк\Desktop\фото\IMG_20171115_1802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4572000"/>
            <a:ext cx="2590800" cy="1943100"/>
          </a:xfrm>
          <a:prstGeom prst="rect">
            <a:avLst/>
          </a:prstGeom>
          <a:noFill/>
        </p:spPr>
      </p:pic>
      <p:pic>
        <p:nvPicPr>
          <p:cNvPr id="1028" name="Picture 4" descr="C:\Users\пк\Desktop\фото\IMG_20180126_17214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9400" y="4914900"/>
            <a:ext cx="2387600" cy="1790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к\Desktop\5457.jpg"/>
          <p:cNvPicPr>
            <a:picLocks noChangeAspect="1" noChangeArrowheads="1"/>
          </p:cNvPicPr>
          <p:nvPr/>
        </p:nvPicPr>
        <p:blipFill>
          <a:blip r:embed="rId2"/>
          <a:srcRect r="5543" b="18809"/>
          <a:stretch>
            <a:fillRect/>
          </a:stretch>
        </p:blipFill>
        <p:spPr bwMode="auto">
          <a:xfrm>
            <a:off x="2433725" y="3733800"/>
            <a:ext cx="4348075" cy="29718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Режим занятий: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обучения хореографии «Гармония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предусматривает занятия 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детьми: </a:t>
            </a: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года обучения 2 раза в неделю по 2 часа,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Второго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года обучения 2 раза в неделю по 3 часа.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Наполняемость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группы составляет 15 человек.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к\Desktop\5457.jpg"/>
          <p:cNvPicPr>
            <a:picLocks noChangeAspect="1" noChangeArrowheads="1"/>
          </p:cNvPicPr>
          <p:nvPr/>
        </p:nvPicPr>
        <p:blipFill>
          <a:blip r:embed="rId2"/>
          <a:srcRect r="5543" b="18809"/>
          <a:stretch>
            <a:fillRect/>
          </a:stretch>
        </p:blipFill>
        <p:spPr bwMode="auto">
          <a:xfrm>
            <a:off x="4343400" y="3200400"/>
            <a:ext cx="4348075" cy="29718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учащимися объединения проводятся мероприятия: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1981200"/>
            <a:ext cx="5410200" cy="28956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посещения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выставок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концерты,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творческие конкурсы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фестивали,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мастер-классы,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репетиции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индивидуальные занятия,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занятия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подгруппам.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с родителями обучающихся: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600200"/>
            <a:ext cx="4876800" cy="4525963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Посещение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родительских собраний,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Посещение занятий;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Посещение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концертов, фестивалей, конкурсов детского и юношеского творчества, выставок, мастер-классов.</a:t>
            </a:r>
          </a:p>
          <a:p>
            <a:endParaRPr lang="ru-RU" dirty="0"/>
          </a:p>
        </p:txBody>
      </p:sp>
      <p:pic>
        <p:nvPicPr>
          <p:cNvPr id="5" name="Picture 2" descr="C:\Users\пк\Desktop\фото\IMG_20171226_1828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4050" y="1905000"/>
            <a:ext cx="302895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Наши выступления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D:\я\IMG_20171124_1838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15907"/>
          <a:stretch>
            <a:fillRect/>
          </a:stretch>
        </p:blipFill>
        <p:spPr bwMode="auto">
          <a:xfrm>
            <a:off x="311589" y="1828800"/>
            <a:ext cx="4870011" cy="4343400"/>
          </a:xfrm>
          <a:prstGeom prst="rect">
            <a:avLst/>
          </a:prstGeom>
          <a:noFill/>
        </p:spPr>
      </p:pic>
      <p:pic>
        <p:nvPicPr>
          <p:cNvPr id="12" name="Picture 2" descr="C:\Users\пк\Desktop\IMG_3152-300x22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447800"/>
            <a:ext cx="3149600" cy="2362200"/>
          </a:xfrm>
          <a:prstGeom prst="rect">
            <a:avLst/>
          </a:prstGeom>
          <a:noFill/>
        </p:spPr>
      </p:pic>
      <p:pic>
        <p:nvPicPr>
          <p:cNvPr id="13" name="Picture 3" descr="C:\Users\пк\Desktop\IMG_2473-300x22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4191000"/>
            <a:ext cx="31496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пк\Desktop\фото\image-0-02-05-9fc3af742120dcd7c28b881f77bb37d82f03dca04bc2cb7d19728b0934512a76-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"/>
            <a:ext cx="6096000" cy="3429000"/>
          </a:xfrm>
          <a:prstGeom prst="rect">
            <a:avLst/>
          </a:prstGeom>
          <a:noFill/>
        </p:spPr>
      </p:pic>
      <p:pic>
        <p:nvPicPr>
          <p:cNvPr id="3075" name="Picture 3" descr="C:\Users\пк\Desktop\фото\image-0-02-05-a2fb2415ef356b5effd1473efad6cd254b4ce3c12066ef8e4de2f08a6f28c677-V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2200" y="3733800"/>
            <a:ext cx="52832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пк\Desktop\IMG_20180223_135102-225x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3124200"/>
            <a:ext cx="2457450" cy="3276600"/>
          </a:xfrm>
          <a:prstGeom prst="rect">
            <a:avLst/>
          </a:prstGeom>
          <a:noFill/>
        </p:spPr>
      </p:pic>
      <p:pic>
        <p:nvPicPr>
          <p:cNvPr id="2052" name="Picture 4" descr="C:\Users\пк\Desktop\IMG_0077-300x26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304800"/>
            <a:ext cx="2857500" cy="2476500"/>
          </a:xfrm>
          <a:prstGeom prst="rect">
            <a:avLst/>
          </a:prstGeom>
          <a:noFill/>
        </p:spPr>
      </p:pic>
      <p:pic>
        <p:nvPicPr>
          <p:cNvPr id="2053" name="Picture 5" descr="C:\Users\пк\Desktop\P1010213-300x225.jpg"/>
          <p:cNvPicPr>
            <a:picLocks noChangeAspect="1" noChangeArrowheads="1"/>
          </p:cNvPicPr>
          <p:nvPr/>
        </p:nvPicPr>
        <p:blipFill>
          <a:blip r:embed="rId4">
            <a:lum bright="20000" contrast="30000"/>
          </a:blip>
          <a:srcRect/>
          <a:stretch>
            <a:fillRect/>
          </a:stretch>
        </p:blipFill>
        <p:spPr bwMode="auto">
          <a:xfrm>
            <a:off x="3162300" y="4648200"/>
            <a:ext cx="2857500" cy="2143125"/>
          </a:xfrm>
          <a:prstGeom prst="rect">
            <a:avLst/>
          </a:prstGeom>
          <a:noFill/>
        </p:spPr>
      </p:pic>
      <p:pic>
        <p:nvPicPr>
          <p:cNvPr id="2054" name="Picture 6" descr="C:\Users\пк\Desktop\P1000283-300x22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752475"/>
            <a:ext cx="2857500" cy="2143125"/>
          </a:xfrm>
          <a:prstGeom prst="rect">
            <a:avLst/>
          </a:prstGeom>
          <a:noFill/>
        </p:spPr>
      </p:pic>
      <p:pic>
        <p:nvPicPr>
          <p:cNvPr id="2055" name="Picture 7" descr="C:\Users\пк\Desktop\20160323_171141-300x180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00400" y="2895600"/>
            <a:ext cx="2857500" cy="1714500"/>
          </a:xfrm>
          <a:prstGeom prst="rect">
            <a:avLst/>
          </a:prstGeom>
          <a:noFill/>
        </p:spPr>
      </p:pic>
      <p:pic>
        <p:nvPicPr>
          <p:cNvPr id="2056" name="Picture 8" descr="C:\Users\пк\Desktop\IMG_0073-243x300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41555" y="3200400"/>
            <a:ext cx="2654046" cy="3276600"/>
          </a:xfrm>
          <a:prstGeom prst="rect">
            <a:avLst/>
          </a:prstGeom>
          <a:noFill/>
        </p:spPr>
      </p:pic>
      <p:pic>
        <p:nvPicPr>
          <p:cNvPr id="2057" name="Picture 9" descr="C:\Users\пк\Desktop\IMG_20180223_135134-300x225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8600" y="752475"/>
            <a:ext cx="2857500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к\Desktop\5457.jpg"/>
          <p:cNvPicPr>
            <a:picLocks noChangeAspect="1" noChangeArrowheads="1"/>
          </p:cNvPicPr>
          <p:nvPr/>
        </p:nvPicPr>
        <p:blipFill>
          <a:blip r:embed="rId2"/>
          <a:srcRect r="5543" b="18809"/>
          <a:stretch>
            <a:fillRect/>
          </a:stretch>
        </p:blipFill>
        <p:spPr bwMode="auto">
          <a:xfrm>
            <a:off x="914400" y="1447800"/>
            <a:ext cx="7315200" cy="499975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09600" y="76200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Занятия в нашем объединении направлены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на гармоничное развитие личности, на формирование у учащихся танцевальных навыков,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способствование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повышению уровня общей культуры.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к\Desktop\5457.jpg"/>
          <p:cNvPicPr>
            <a:picLocks noChangeAspect="1" noChangeArrowheads="1"/>
          </p:cNvPicPr>
          <p:nvPr/>
        </p:nvPicPr>
        <p:blipFill>
          <a:blip r:embed="rId2"/>
          <a:srcRect r="5543" b="18809"/>
          <a:stretch>
            <a:fillRect/>
          </a:stretch>
        </p:blipFill>
        <p:spPr bwMode="auto">
          <a:xfrm>
            <a:off x="457200" y="1181196"/>
            <a:ext cx="8305800" cy="567680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Наш девиз: 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через тернии к звёздам!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к\Desktop\5457.jpg"/>
          <p:cNvPicPr>
            <a:picLocks noChangeAspect="1" noChangeArrowheads="1"/>
          </p:cNvPicPr>
          <p:nvPr/>
        </p:nvPicPr>
        <p:blipFill>
          <a:blip r:embed="rId2"/>
          <a:srcRect r="5543" b="18809"/>
          <a:stretch>
            <a:fillRect/>
          </a:stretch>
        </p:blipFill>
        <p:spPr bwMode="auto">
          <a:xfrm>
            <a:off x="2438400" y="3889395"/>
            <a:ext cx="4343400" cy="296860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Наша отличительная особенность: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обучение детей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любым уровнем исходных природных данных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выворотности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танцевального шага, пропорционального телосложения и. т. 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обеспечение развития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уже имеющихся данных.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к\Desktop\5457.jpg"/>
          <p:cNvPicPr>
            <a:picLocks noChangeAspect="1" noChangeArrowheads="1"/>
          </p:cNvPicPr>
          <p:nvPr/>
        </p:nvPicPr>
        <p:blipFill>
          <a:blip r:embed="rId2"/>
          <a:srcRect r="5543" b="18809"/>
          <a:stretch>
            <a:fillRect/>
          </a:stretch>
        </p:blipFill>
        <p:spPr bwMode="auto">
          <a:xfrm>
            <a:off x="457200" y="1181196"/>
            <a:ext cx="8305800" cy="567680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8229600" cy="114300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Гармонизация развития и творческого самовыражения детей посредством хореографии.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к\Desktop\5457.jpg"/>
          <p:cNvPicPr>
            <a:picLocks noChangeAspect="1" noChangeArrowheads="1"/>
          </p:cNvPicPr>
          <p:nvPr/>
        </p:nvPicPr>
        <p:blipFill>
          <a:blip r:embed="rId2"/>
          <a:srcRect r="5543" b="18809"/>
          <a:stretch>
            <a:fillRect/>
          </a:stretch>
        </p:blipFill>
        <p:spPr bwMode="auto">
          <a:xfrm>
            <a:off x="2514600" y="3889395"/>
            <a:ext cx="4343400" cy="296860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детей танцевальной культуре классического, народного, эстрадного танца нашего народа и народов других стран;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Освоение способов и приёмов, технологий творческого решения художественных задач;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Ознакомление детей с различными направлениями хореографического искусства;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образного мышления, воображения, эмоциональной отзывчивости и творческой активности;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способности к творческому самовыражению в творческом коллективе и самостоятельной деятельности в освоении основ танцевальной культуры.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Воспитание интереса к самостоятельному изучению истории танцев народов мира;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Воспитание в детях стремления к прекрасному, интереса к музыкальному и танцевальному творчеству;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к\Desktop\5457.jpg"/>
          <p:cNvPicPr>
            <a:picLocks noChangeAspect="1" noChangeArrowheads="1"/>
          </p:cNvPicPr>
          <p:nvPr/>
        </p:nvPicPr>
        <p:blipFill>
          <a:blip r:embed="rId2"/>
          <a:srcRect r="5543" b="18809"/>
          <a:stretch>
            <a:fillRect/>
          </a:stretch>
        </p:blipFill>
        <p:spPr bwMode="auto">
          <a:xfrm>
            <a:off x="2209800" y="3809999"/>
            <a:ext cx="4348075" cy="29718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Принципы обучения: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25908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гуманистической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направленности;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адекватности особенностям психического развития ребёнка; 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дифференциации и индивидуального подхода; 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последовательности и систематичности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координации «педагог – воспитанник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семья».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к\Desktop\5457.jpg"/>
          <p:cNvPicPr>
            <a:picLocks noChangeAspect="1" noChangeArrowheads="1"/>
          </p:cNvPicPr>
          <p:nvPr/>
        </p:nvPicPr>
        <p:blipFill>
          <a:blip r:embed="rId2"/>
          <a:srcRect r="5543" b="18809"/>
          <a:stretch>
            <a:fillRect/>
          </a:stretch>
        </p:blipFill>
        <p:spPr bwMode="auto">
          <a:xfrm>
            <a:off x="2286000" y="3889395"/>
            <a:ext cx="4343400" cy="296860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Мы обучаемся: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Правдивости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искренности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передаче танцевального образа;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Благородству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манеры исполнения;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Пониманию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единства формы и содержания танца;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Эмоциональному восприятию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хореографического искусства,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способности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самостоятельно оценить хореографическое произведение;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Нравственной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воспитанности, выражающейся в поведении в коллективе, в трудолюбии, взаимопомощи и доброжелательности.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к\Desktop\5457.jpg"/>
          <p:cNvPicPr>
            <a:picLocks noChangeAspect="1" noChangeArrowheads="1"/>
          </p:cNvPicPr>
          <p:nvPr/>
        </p:nvPicPr>
        <p:blipFill>
          <a:blip r:embed="rId2"/>
          <a:srcRect r="5543" b="18809"/>
          <a:stretch>
            <a:fillRect/>
          </a:stretch>
        </p:blipFill>
        <p:spPr bwMode="auto">
          <a:xfrm>
            <a:off x="1951533" y="3124200"/>
            <a:ext cx="5128498" cy="3505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Объем программы: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525963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Программа рассчитана на 2 года обучения.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учебных часов первого года обучения - 168;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Второго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года обучения - 252.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Занятия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предлагаемые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проводятся с детьми от 5 до 14 лет.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228</Words>
  <PresentationFormat>Экран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Муниципальное учреждение дополнительного образования  «Новоульяновский Дом творчества» Хореографическое объединение «Экспромт»</vt:lpstr>
      <vt:lpstr>Занятия в нашем объединении направлены на гармоничное развитие личности, на формирование у учащихся танцевальных навыков, способствование повышению уровня общей культуры.</vt:lpstr>
      <vt:lpstr>Наш девиз:  через тернии к звёздам!</vt:lpstr>
      <vt:lpstr>Наша отличительная особенность:</vt:lpstr>
      <vt:lpstr>Цель:   Гармонизация развития и творческого самовыражения детей посредством хореографии.</vt:lpstr>
      <vt:lpstr>Задачи:</vt:lpstr>
      <vt:lpstr>Принципы обучения: </vt:lpstr>
      <vt:lpstr>Мы обучаемся:</vt:lpstr>
      <vt:lpstr>Объем программы: </vt:lpstr>
      <vt:lpstr>На занятиях мы выполняем:</vt:lpstr>
      <vt:lpstr>Режим занятий:</vt:lpstr>
      <vt:lpstr>С учащимися объединения проводятся мероприятия: </vt:lpstr>
      <vt:lpstr>Работа с родителями обучающихся:</vt:lpstr>
      <vt:lpstr>Наши выступления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Хореографическое объединение «Экспромт»</dc:title>
  <dc:creator>пк</dc:creator>
  <cp:lastModifiedBy>пк</cp:lastModifiedBy>
  <cp:revision>33</cp:revision>
  <dcterms:created xsi:type="dcterms:W3CDTF">2018-03-04T05:53:29Z</dcterms:created>
  <dcterms:modified xsi:type="dcterms:W3CDTF">2018-03-04T07:28:58Z</dcterms:modified>
</cp:coreProperties>
</file>