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21" r:id="rId4"/>
    <p:sldId id="279" r:id="rId5"/>
    <p:sldId id="261" r:id="rId6"/>
    <p:sldId id="266" r:id="rId7"/>
    <p:sldId id="280" r:id="rId8"/>
    <p:sldId id="295" r:id="rId9"/>
    <p:sldId id="256" r:id="rId10"/>
    <p:sldId id="324" r:id="rId11"/>
    <p:sldId id="326" r:id="rId12"/>
    <p:sldId id="282" r:id="rId13"/>
    <p:sldId id="339" r:id="rId14"/>
    <p:sldId id="341" r:id="rId15"/>
    <p:sldId id="310" r:id="rId16"/>
    <p:sldId id="291" r:id="rId17"/>
    <p:sldId id="292" r:id="rId18"/>
    <p:sldId id="306" r:id="rId19"/>
    <p:sldId id="313" r:id="rId20"/>
    <p:sldId id="311" r:id="rId21"/>
    <p:sldId id="318" r:id="rId22"/>
    <p:sldId id="301" r:id="rId23"/>
    <p:sldId id="307" r:id="rId24"/>
    <p:sldId id="308" r:id="rId25"/>
    <p:sldId id="319" r:id="rId26"/>
    <p:sldId id="320" r:id="rId27"/>
    <p:sldId id="328" r:id="rId28"/>
    <p:sldId id="329" r:id="rId29"/>
    <p:sldId id="297" r:id="rId30"/>
    <p:sldId id="270" r:id="rId31"/>
    <p:sldId id="265" r:id="rId32"/>
    <p:sldId id="334" r:id="rId33"/>
    <p:sldId id="269" r:id="rId34"/>
    <p:sldId id="304" r:id="rId35"/>
    <p:sldId id="305" r:id="rId36"/>
    <p:sldId id="303" r:id="rId37"/>
    <p:sldId id="273" r:id="rId38"/>
    <p:sldId id="274" r:id="rId39"/>
    <p:sldId id="276" r:id="rId40"/>
    <p:sldId id="268" r:id="rId41"/>
    <p:sldId id="335" r:id="rId42"/>
    <p:sldId id="331" r:id="rId43"/>
    <p:sldId id="336" r:id="rId44"/>
    <p:sldId id="338" r:id="rId4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05AFA4-6175-4A4A-A173-48C7063087B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BA15B8-4E56-47AB-828E-D91D154192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132856"/>
            <a:ext cx="8458200" cy="93610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14400" b="1" i="1" dirty="0" smtClean="0">
                <a:solidFill>
                  <a:srgbClr val="FF0000"/>
                </a:solidFill>
              </a:rPr>
              <a:t>Нейропсихологический подход в подготовке детей к школе.</a:t>
            </a:r>
          </a:p>
          <a:p>
            <a:pPr algn="ctr"/>
            <a:r>
              <a:rPr lang="ru-RU" sz="14400" b="1" i="1" dirty="0" smtClean="0">
                <a:solidFill>
                  <a:srgbClr val="FF0000"/>
                </a:solidFill>
              </a:rPr>
              <a:t>«Айкидо для мозга»</a:t>
            </a:r>
            <a:endParaRPr lang="ru-RU" sz="14400" b="1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73243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Подготовила: педагог-психолог  Соколова Ирина Ивановна </a:t>
            </a:r>
          </a:p>
          <a:p>
            <a:pPr algn="ctr"/>
            <a:r>
              <a:rPr lang="ru-RU" dirty="0" smtClean="0"/>
              <a:t>г. Москва школа № 1900 дошкольное отделение «Улыбка»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686800" cy="12436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i="1" dirty="0">
                <a:solidFill>
                  <a:srgbClr val="00B050"/>
                </a:solidFill>
                <a:effectLst/>
              </a:rPr>
              <a:t>Проекция кисти руки на коре головного мозга расположена совсем рядом с речевой зоной. Воздействие на руки ребенка, работа над мелкой моторикой и ловкостью ручек способствуют стимуляции этой зоны мозга. То есть пальчиковый массаж и пальчиковая гимнастика для детей, которые еще только и умеют, что выражать свои взаимоотношения с миром громким </a:t>
            </a:r>
            <a:r>
              <a:rPr lang="ru-RU" sz="1400" i="1" dirty="0" smtClean="0">
                <a:solidFill>
                  <a:srgbClr val="00B050"/>
                </a:solidFill>
                <a:effectLst/>
              </a:rPr>
              <a:t> «</a:t>
            </a:r>
            <a:r>
              <a:rPr lang="ru-RU" sz="1400" i="1" dirty="0" err="1">
                <a:solidFill>
                  <a:srgbClr val="00B050"/>
                </a:solidFill>
                <a:effectLst/>
              </a:rPr>
              <a:t>уа-уа</a:t>
            </a:r>
            <a:r>
              <a:rPr lang="ru-RU" sz="1400" i="1" dirty="0">
                <a:solidFill>
                  <a:srgbClr val="00B050"/>
                </a:solidFill>
                <a:effectLst/>
              </a:rPr>
              <a:t>», уже работают на развитие речи, внимания, памяти  ребенка.</a:t>
            </a:r>
            <a:br>
              <a:rPr lang="ru-RU" sz="1400" i="1" dirty="0">
                <a:solidFill>
                  <a:srgbClr val="00B050"/>
                </a:solidFill>
                <a:effectLst/>
              </a:rPr>
            </a:br>
            <a:endParaRPr lang="ru-RU" sz="1400" i="1" dirty="0">
              <a:solidFill>
                <a:srgbClr val="00B050"/>
              </a:solidFill>
            </a:endParaRPr>
          </a:p>
        </p:txBody>
      </p:sp>
      <p:pic>
        <p:nvPicPr>
          <p:cNvPr id="4" name="Объект 3" descr="http://baltnews.lv/images/101617/99/1016179947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686800" cy="4169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</a:rPr>
              <a:t>Связь между рукой и мозгом неимоверно важна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-180528" y="980728"/>
            <a:ext cx="4608512" cy="4752528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Связь между рукой и мозгом неимоверно важна. Ученые установили, что на общей площади зоны движения в коре головного мозга одну из самых обширных частей наряду с проекциями мимической мускулатуры и мышц языка занимает проекция мускулатуры кисти руки. И если у взрослого человека взаимосвязь происходит по схеме «мозг—рука» (мозг дал команду — рука сделала), то у ребенка осуществляется обратная информационная связь. Рука изучает окружающий мир, сообщает мозгу «результаты наблюдений» — мозг управляет рукой, используя эту новую информацию; рука выполняет новую команду мозга и в прямом смысле слова нащупывает очередные сведения. И снова в мозг поступает «отчет о результатах». Таким образом, именно руки позволяют новорожденным «включить» мозг и развивать его. Так что можете не сомневаться: массаж ладошек новорожденного, пальчиковая гимнастика, пальчиковые игры — это уже школа раннего развития вашего ребенка.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7" name="Объект 6" descr="http://desktopwallpapers.org.ua/pic/201112/2560x1600/desktopwallpapers.org.ua-10417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8720"/>
            <a:ext cx="4289425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4582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solidFill>
                  <a:schemeClr val="bg2">
                    <a:lumMod val="10000"/>
                  </a:schemeClr>
                </a:solidFill>
              </a:rPr>
              <a:t>Очень  эффективны  упражнения  для  </a:t>
            </a:r>
            <a:r>
              <a:rPr lang="ru-RU" b="0" i="1" dirty="0">
                <a:solidFill>
                  <a:schemeClr val="bg2">
                    <a:lumMod val="10000"/>
                  </a:schemeClr>
                </a:solidFill>
              </a:rPr>
              <a:t>головного мозга </a:t>
            </a:r>
            <a:r>
              <a:rPr lang="ru-RU" b="0" i="1" dirty="0" smtClean="0">
                <a:solidFill>
                  <a:schemeClr val="bg2">
                    <a:lumMod val="10000"/>
                  </a:schemeClr>
                </a:solidFill>
              </a:rPr>
              <a:t> для </a:t>
            </a:r>
            <a:r>
              <a:rPr lang="ru-RU" b="0" i="1" dirty="0">
                <a:solidFill>
                  <a:schemeClr val="bg2">
                    <a:lumMod val="10000"/>
                  </a:schemeClr>
                </a:solidFill>
              </a:rPr>
              <a:t>взрослых и </a:t>
            </a:r>
            <a:r>
              <a:rPr lang="ru-RU" b="0" i="1" dirty="0" smtClean="0">
                <a:solidFill>
                  <a:schemeClr val="bg2">
                    <a:lumMod val="10000"/>
                  </a:schemeClr>
                </a:solidFill>
              </a:rPr>
              <a:t> детей  </a:t>
            </a:r>
            <a:r>
              <a:rPr lang="ru-RU" b="0" i="1" dirty="0">
                <a:solidFill>
                  <a:schemeClr val="bg2">
                    <a:lumMod val="10000"/>
                  </a:schemeClr>
                </a:solidFill>
              </a:rPr>
              <a:t>дошкольников, </a:t>
            </a:r>
            <a:r>
              <a:rPr lang="ru-RU" b="0" i="1" dirty="0" smtClean="0">
                <a:solidFill>
                  <a:schemeClr val="bg2">
                    <a:lumMod val="10000"/>
                  </a:schemeClr>
                </a:solidFill>
              </a:rPr>
              <a:t> в  которых  </a:t>
            </a:r>
            <a:r>
              <a:rPr lang="ru-RU" b="0" i="1" dirty="0">
                <a:solidFill>
                  <a:schemeClr val="bg2">
                    <a:lumMod val="10000"/>
                  </a:schemeClr>
                </a:solidFill>
              </a:rPr>
              <a:t>задействованы </a:t>
            </a:r>
            <a:r>
              <a:rPr lang="ru-RU" b="0" i="1" dirty="0" smtClean="0">
                <a:solidFill>
                  <a:schemeClr val="bg2">
                    <a:lumMod val="10000"/>
                  </a:schemeClr>
                </a:solidFill>
              </a:rPr>
              <a:t>  две  руки</a:t>
            </a:r>
            <a:r>
              <a:rPr lang="ru-RU" b="0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0" i="1" dirty="0">
                <a:solidFill>
                  <a:schemeClr val="bg2">
                    <a:lumMod val="10000"/>
                  </a:schemeClr>
                </a:solidFill>
              </a:rPr>
            </a:br>
            <a:endParaRPr lang="ru-RU" b="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Объект 4" descr="Упражнения для головного мозга для взрослых и детей дошкольников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768752" cy="5123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8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Пейте воду</a:t>
            </a:r>
            <a:endParaRPr lang="ru-RU" sz="28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/>
              <a:t>Все электрохимические процессы, происходящие и в мозге, и в теле, зависят от проходимости нервных импульсов. Вода – наилучший проводник электрического сигнала в нашем теле.</a:t>
            </a:r>
            <a:r>
              <a:rPr lang="ru-RU" dirty="0"/>
              <a:t> Она необходима для оптимальной работы лимфатической системы, выполняющей защитную функцию организма. Вода наполняет клетки крови кислородом, что снижает нагрузку на сердце и легкие. Для работоспособного и энергичного состояния необходимо пополнять свои водные запасы. Внимание! Соки, чаи и другие напитки не выполняют тех замечательных функций, которые несет вода. 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28803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</a:t>
            </a:r>
            <a:r>
              <a:rPr lang="ru-RU" sz="2800" b="0" dirty="0" err="1" smtClean="0"/>
              <a:t>Перекресные</a:t>
            </a:r>
            <a:r>
              <a:rPr lang="ru-RU" sz="2800" b="0" dirty="0" smtClean="0"/>
              <a:t> шаги»</a:t>
            </a:r>
            <a:endParaRPr lang="ru-RU" sz="28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Ирина\Pictures\fiz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3"/>
            <a:ext cx="2592288" cy="46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620688"/>
            <a:ext cx="46085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                 Перекрестные шаги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- это перекрестно-латеральная ходьба на месте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Когда </a:t>
            </a:r>
            <a:r>
              <a:rPr lang="ru-RU" dirty="0"/>
              <a:t>вы касаетесь правым локтем левого колена, а затем левым локтем - правого колена, то активируются одновременно обширные зоны обоих полушарий мозга. Перекрестные шаги - осознанная ходьба, которая способствует сбалансированной активизации нервов мозолистого тела.</a:t>
            </a:r>
          </a:p>
          <a:p>
            <a:pPr algn="just"/>
            <a:r>
              <a:rPr lang="ru-RU" b="1" dirty="0"/>
              <a:t>Если выполнять упражнение регулярно, в мозолистом теле образуется и </a:t>
            </a:r>
            <a:r>
              <a:rPr lang="ru-RU" b="1" dirty="0" err="1"/>
              <a:t>миелинизируется</a:t>
            </a:r>
            <a:r>
              <a:rPr lang="ru-RU" b="1" dirty="0"/>
              <a:t> большее количество нервных путей, связывающих оба полушария 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3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«Ухо – нос – хлопок»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Ирина\Documents\айкидо для мозга\IMG_05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4176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Ирина\Pictures\IMG_05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291012" cy="27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«ладошка об ладошку</a:t>
            </a:r>
            <a:endParaRPr lang="ru-RU" sz="2800" dirty="0"/>
          </a:p>
        </p:txBody>
      </p:sp>
      <p:pic>
        <p:nvPicPr>
          <p:cNvPr id="17410" name="Picture 2" descr="C:\Users\Ирина\Pictures\104APPLE\IMG_04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Ирина\Pictures\104APPLE\IMG_04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«хлопки пальцами»</a:t>
            </a:r>
            <a:endParaRPr lang="ru-RU" dirty="0"/>
          </a:p>
        </p:txBody>
      </p:sp>
      <p:pic>
        <p:nvPicPr>
          <p:cNvPr id="18434" name="Picture 2" descr="C:\Users\Ирина\Pictures\104APPLE\IMG_0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Ирина\Pictures\104APPLE\IMG_04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</a:t>
            </a:r>
            <a:r>
              <a:rPr lang="ru-RU" sz="2800" dirty="0" err="1" smtClean="0"/>
              <a:t>обнимашки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5" name="Picture 3" descr="C:\Users\Ирина\Pictures\104APPLE\IMG_04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Ирина\Documents\айкидо для мозга\IMG_0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«тигр»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340768"/>
            <a:ext cx="526097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157192"/>
            <a:ext cx="8151440" cy="1144376"/>
          </a:xfrm>
        </p:spPr>
        <p:txBody>
          <a:bodyPr>
            <a:normAutofit/>
          </a:bodyPr>
          <a:lstStyle/>
          <a:p>
            <a:r>
              <a:rPr lang="ru-RU" dirty="0"/>
              <a:t>Айкидо есть система, по которой обучаются гармонии. Что есть гармония? Объединение различных начал в человеке, их совместная, слаженная работа. </a:t>
            </a:r>
            <a:r>
              <a:rPr lang="ru-RU" dirty="0" err="1"/>
              <a:t>Коичи</a:t>
            </a:r>
            <a:r>
              <a:rPr lang="ru-RU" dirty="0"/>
              <a:t> </a:t>
            </a:r>
            <a:r>
              <a:rPr lang="ru-RU" dirty="0" err="1"/>
              <a:t>Тохэй</a:t>
            </a:r>
            <a:r>
              <a:rPr lang="ru-RU" dirty="0"/>
              <a:t>, например, рассматривал айкидо как путь объединения ума и тела. Чего хочет ум, то делает тело. Что делает тело, то нравится уму и доставляет ему удовлетворение. Т.е. это путь достижения идеальной координации, соответствия внутренних представлений о себе и мире с реальным положением дел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35" name="Picture 11" descr="http://ichido.ru/wp-content/uploads/2014/08/vSRO3PAni0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 bwMode="auto">
          <a:xfrm>
            <a:off x="1259632" y="332656"/>
            <a:ext cx="68407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«Тигр»</a:t>
            </a:r>
            <a:endParaRPr lang="ru-RU" sz="2800" dirty="0"/>
          </a:p>
        </p:txBody>
      </p:sp>
      <p:pic>
        <p:nvPicPr>
          <p:cNvPr id="15362" name="Picture 2" descr="C:\Users\Ирина\Documents\айкидо для мозга\IMG_05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16038"/>
            <a:ext cx="394176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Ирина\Documents\айкидо для мозга\IMG_04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16038"/>
            <a:ext cx="3384376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«опоры»</a:t>
            </a:r>
            <a:endParaRPr lang="ru-RU" sz="2800" dirty="0"/>
          </a:p>
        </p:txBody>
      </p:sp>
      <p:pic>
        <p:nvPicPr>
          <p:cNvPr id="18434" name="Picture 2" descr="C:\Users\Ирина\Pictures\IMG_0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191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Ирина\Pictures\IMG_05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343400" cy="339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«Опоры»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Ирина\Pictures\IMG_04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9766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«пистолетики»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Ирина\Documents\айкидо для мозга\IMG_04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33" y="1316038"/>
            <a:ext cx="2956321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Ирина\Documents\айкидо для мозга\IMG_04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1" y="1316038"/>
            <a:ext cx="394176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9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«класс – </a:t>
            </a:r>
            <a:r>
              <a:rPr lang="ru-RU" sz="2800" dirty="0" err="1" smtClean="0"/>
              <a:t>фигушка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13314" name="Picture 2" descr="C:\Users\Ирина\Documents\айкидо для мозга\IMG_04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33" y="1316038"/>
            <a:ext cx="3119611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Ирина\Documents\айкидо для мозга\IMG_04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2031" y="1316038"/>
            <a:ext cx="394176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«паучок»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Ирина\Pictures\IMG_04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753049"/>
            <a:ext cx="4291012" cy="306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Ирина\Pictures\IMG_04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28942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«крокодильчики»</a:t>
            </a:r>
            <a:endParaRPr lang="ru-RU" sz="2800" dirty="0"/>
          </a:p>
        </p:txBody>
      </p:sp>
      <p:pic>
        <p:nvPicPr>
          <p:cNvPr id="21507" name="Picture 3" descr="C:\Users\Ирина\Documents\айкидо для мозга\IMG_0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554163"/>
            <a:ext cx="452596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«Ладонь-кулак»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1678385"/>
            <a:ext cx="4289425" cy="321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40764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8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17" y="580526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«волна»</a:t>
            </a:r>
            <a:endParaRPr lang="ru-RU" sz="2800" dirty="0"/>
          </a:p>
        </p:txBody>
      </p:sp>
      <p:pic>
        <p:nvPicPr>
          <p:cNvPr id="3075" name="Picture 3" descr="C:\Users\Ирина\Pictures\IMG_0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37092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1980" y="944724"/>
            <a:ext cx="470344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5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1520" y="116632"/>
            <a:ext cx="8458200" cy="895626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АРТИКУЛЯЦИОННАЯ</a:t>
            </a:r>
            <a:r>
              <a:rPr lang="ru-RU" sz="2800" i="1" dirty="0"/>
              <a:t>    ГИМНАСТИКА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23928" y="908720"/>
            <a:ext cx="4896544" cy="501662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ctr">
              <a:buNone/>
            </a:pPr>
            <a:r>
              <a:rPr lang="ru-RU" i="1" dirty="0"/>
              <a:t>     </a:t>
            </a:r>
            <a:r>
              <a:rPr lang="ru-RU" sz="3500" i="1" dirty="0" smtClean="0"/>
              <a:t>         </a:t>
            </a:r>
            <a:r>
              <a:rPr lang="ru-RU" sz="3500" i="1" dirty="0"/>
              <a:t>Артикуляционная гимнастика – это гимнастика для нижней челюсти, губ,</a:t>
            </a:r>
            <a:r>
              <a:rPr lang="ru-RU" sz="3500" dirty="0"/>
              <a:t>  </a:t>
            </a:r>
            <a:r>
              <a:rPr lang="ru-RU" sz="3500" i="1" dirty="0"/>
              <a:t>щек и языка. </a:t>
            </a:r>
            <a:endParaRPr lang="ru-RU" sz="3500" i="1" dirty="0" smtClean="0"/>
          </a:p>
          <a:p>
            <a:pPr algn="ctr"/>
            <a:endParaRPr lang="ru-RU" dirty="0"/>
          </a:p>
          <a:p>
            <a:pPr algn="just"/>
            <a:r>
              <a:rPr lang="ru-RU" dirty="0"/>
              <a:t>Ее ребенок выполняет сам, повторяя дви­жения, показанные взрослым. Артикуляционные уп­ражнения бывают статическими (удержание органов - артикуляции в определенной позе в течение 2—5 се­кунд) и динамическими (многократное повторение ребенком одного и того же движения). Чтобы помочь ребенку при выполнении статических упражнений, взрослый вслух считает или дает ему следующие команды: «Раз, два, три — отдохни!» или же «Раз, два, три, четыре, пять — теперь можно отдыхать!» Динамические упражнения необходимы для выработки умения переключаться с одной артикуляционной позы на другую, поэтому выполняются в более быст­ром темпе. Они выполняются тоже под счет («Раз-два, раз-два..,») или же по команде взрослого. На­пример, при выполнении упражнения «Качели», предусматривающего подъем и опускание языка, коман­ды могут быть такими: «Вверх-вниз, вверх-вниз...» Артикуляционные упражнения выполняются мед­ленно и обязательно перед зеркалом, чтобы малыш мог видеть и ваше лицо, движения которого он копи­рует, и себя самого, а взрослый следил, все ли пра­вильно он делает. Если ребенок не может повторить какое-либо действие, помогите ему, проведя соответствующее пассивное упражнение (используя пальцы рук или чайную ложечку).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http://detsad-kitty.ru/uploads/posts/2010-10/1286644891_screenhunter_07-oct.-09-21.2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0" y="1196752"/>
            <a:ext cx="4080910" cy="4083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1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i="1" dirty="0">
                <a:effectLst/>
              </a:rPr>
              <a:t>Природа — гениальный изобретатель, который не ошибается</a:t>
            </a:r>
            <a:r>
              <a:rPr lang="ru-RU" sz="1400" dirty="0">
                <a:effectLst/>
              </a:rPr>
              <a:t>. </a:t>
            </a:r>
            <a:endParaRPr lang="ru-RU" sz="1400" dirty="0"/>
          </a:p>
        </p:txBody>
      </p:sp>
      <p:pic>
        <p:nvPicPr>
          <p:cNvPr id="4" name="Объект 3" descr="http://www.nedhardy.com/wp-content/uploads/images/2013/march/igor_morski/igor_morski_surreal_art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518431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4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«Улыбочка»</a:t>
            </a:r>
            <a:endParaRPr lang="ru-RU" sz="2800" b="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97666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5445224"/>
            <a:ext cx="5867400" cy="522288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/>
              <a:t> «Трубочка» </a:t>
            </a:r>
            <a:endParaRPr lang="ru-RU" sz="2800" b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 bwMode="auto">
          <a:xfrm>
            <a:off x="1979712" y="764704"/>
            <a:ext cx="561662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1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«Улыбочка-трубочка»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613" y="1316038"/>
            <a:ext cx="3941762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2031" y="1316038"/>
            <a:ext cx="3941762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3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«чашечка»</a:t>
            </a:r>
            <a:endParaRPr lang="ru-RU" sz="2800" b="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83264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6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«часики»</a:t>
            </a:r>
            <a:endParaRPr lang="ru-RU" sz="2800" b="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904656" cy="429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7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«Иголочка»</a:t>
            </a:r>
            <a:endParaRPr lang="ru-RU" sz="2800" b="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12068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«парус»</a:t>
            </a:r>
            <a:endParaRPr lang="ru-RU" sz="2800" b="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62838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2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«Вкусное варенье» </a:t>
            </a:r>
            <a:endParaRPr lang="ru-RU" sz="2800" b="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55637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1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«конфетка»</a:t>
            </a:r>
            <a:endParaRPr lang="ru-RU" sz="28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5340350" cy="414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6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«заборчик»</a:t>
            </a:r>
            <a:endParaRPr lang="ru-RU" sz="28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70039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7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/>
              <a:t>·  Человек — это разумное существо. Он по-другому, чем, например, животные, воспринимает окружающий мир и обладает особым мышлением и логикой. Чтобы понять, как развить свой мозг, необходимо знать его функции</a:t>
            </a:r>
            <a:endParaRPr lang="ru-RU" dirty="0"/>
          </a:p>
          <a:p>
            <a:r>
              <a:rPr lang="ru-RU" i="1" dirty="0"/>
              <a:t>·  Мозг можно назвать компьютером, ведь его возможности безграничны. На протяжении всего отрезка жизни, человек познает что-то новое, в его голове может храниться много информации. Он запоминает только то, что ему нужно, а то, что никогда не пригодится, «убирается» навсегда</a:t>
            </a:r>
            <a:endParaRPr lang="ru-RU" dirty="0"/>
          </a:p>
          <a:p>
            <a:r>
              <a:rPr lang="ru-RU" i="1" dirty="0"/>
              <a:t>·  Мозг состоит из двух полушарий — правого и левого. Каждой стороне отведены свои функциональные особенности — все анализируется в строгом порядке, запоминается или удаляется   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 descr="Как развивать мозг ребенка?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615356"/>
            <a:ext cx="5340350" cy="4789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0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0" dirty="0" smtClean="0"/>
              <a:t>«худой»</a:t>
            </a:r>
            <a:endParaRPr lang="ru-RU" sz="2800" b="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340350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5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«Надули –втянули»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7967"/>
            <a:ext cx="4289425" cy="321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77372"/>
            <a:ext cx="4291012" cy="321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5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«часики»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613" y="1316038"/>
            <a:ext cx="3941762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2031" y="1316038"/>
            <a:ext cx="3941762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1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Айкидо для мозга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11" descr="http://ichido.ru/wp-content/uploads/2014/08/vSRO3PAni0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 bwMode="auto">
          <a:xfrm>
            <a:off x="1403648" y="1268760"/>
            <a:ext cx="622313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966083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B050"/>
                </a:solidFill>
              </a:rPr>
              <a:t>ИТАК ИТОГ:    АЙКИДО  ДЛЯ МОЗГА   ЕСТЬ  СИСТЕМА  УПРАЖНЕНИЙ НАПРАВЛЕННАЯ  НА РАЗВИТИЕ  ПАМЯТИ,  ВНИМАНИЯ, РЕЧИ.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4297" y="260648"/>
            <a:ext cx="5867400" cy="522288"/>
          </a:xfrm>
        </p:spPr>
        <p:txBody>
          <a:bodyPr/>
          <a:lstStyle/>
          <a:p>
            <a:pPr algn="ctr"/>
            <a:r>
              <a:rPr lang="ru-RU" dirty="0" smtClean="0"/>
              <a:t>мозг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0485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4258816" cy="54116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i="1" dirty="0" smtClean="0">
                <a:solidFill>
                  <a:srgbClr val="FF0000"/>
                </a:solidFill>
              </a:rPr>
              <a:t>Развитие левого полушария мозга</a:t>
            </a:r>
            <a:endParaRPr lang="ru-RU" sz="2200" dirty="0" smtClean="0">
              <a:solidFill>
                <a:srgbClr val="FF0000"/>
              </a:solidFill>
            </a:endParaRPr>
          </a:p>
          <a:p>
            <a:r>
              <a:rPr lang="ru-RU" i="1" dirty="0" smtClean="0"/>
              <a:t> </a:t>
            </a:r>
            <a:endParaRPr lang="ru-RU" dirty="0" smtClean="0"/>
          </a:p>
          <a:p>
            <a:r>
              <a:rPr lang="ru-RU" sz="1500" i="1" dirty="0" smtClean="0"/>
              <a:t>Левая сторона отвечает за логику. Языковые способности, решение логических схем, математические действия, вычисления целых чисел и дробей, учет времени — все это работа левой половины мозга.</a:t>
            </a:r>
            <a:endParaRPr lang="ru-RU" sz="1500" dirty="0" smtClean="0"/>
          </a:p>
          <a:p>
            <a:r>
              <a:rPr lang="ru-RU" sz="1500" i="1" dirty="0" smtClean="0"/>
              <a:t>Поэтому для повышения успеваемости детей в школе или для улучшения общего развития, мы должны развивать левую часть нашего «компьютера».</a:t>
            </a:r>
            <a:endParaRPr lang="ru-RU" sz="1500" dirty="0" smtClean="0"/>
          </a:p>
          <a:p>
            <a:r>
              <a:rPr lang="ru-RU" sz="1500" i="1" dirty="0" smtClean="0"/>
              <a:t>Так, как развить левое полушарие мозга? Необходимо выполнять следующее:</a:t>
            </a:r>
            <a:endParaRPr lang="ru-RU" sz="1500" dirty="0" smtClean="0"/>
          </a:p>
          <a:p>
            <a:pPr lvl="0"/>
            <a:r>
              <a:rPr lang="ru-RU" sz="1500" i="1" dirty="0" smtClean="0"/>
              <a:t>Работайте над развитием логики — изучайте математические алгоритмы, упражняйтесь в логическом мышлении</a:t>
            </a:r>
            <a:endParaRPr lang="ru-RU" sz="1500" dirty="0" smtClean="0"/>
          </a:p>
          <a:p>
            <a:pPr lvl="0"/>
            <a:r>
              <a:rPr lang="ru-RU" sz="1500" i="1" dirty="0" smtClean="0"/>
              <a:t>Решайте сложные геометрические задачи. Изучение такой науки, как математика, невозможно без хорошо развитого левой половинки нашего мозга</a:t>
            </a:r>
            <a:endParaRPr lang="ru-RU" sz="1500" dirty="0" smtClean="0"/>
          </a:p>
          <a:p>
            <a:pPr lvl="0"/>
            <a:r>
              <a:rPr lang="ru-RU" sz="1500" i="1" dirty="0" smtClean="0"/>
              <a:t>Разгадывайте ребусы и кроссворды — анализируя действия и составляя слова, левое полушарие работает лучше, чем правое</a:t>
            </a:r>
            <a:endParaRPr lang="ru-RU" sz="1500" dirty="0" smtClean="0"/>
          </a:p>
          <a:p>
            <a:pPr lvl="0"/>
            <a:r>
              <a:rPr lang="ru-RU" sz="1500" i="1" dirty="0" smtClean="0"/>
              <a:t>Человеку-левше необходимо делать все правой рукой: писать, рисовать, кушать. Необходимо задействовать именно правую сторону тела</a:t>
            </a:r>
            <a:endParaRPr lang="ru-RU" sz="1500" dirty="0" smtClean="0"/>
          </a:p>
          <a:p>
            <a:pPr lvl="0"/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http://mtdata.ru/u8/photo454C/20809934698-0/origina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68760"/>
            <a:ext cx="5940425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9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620688"/>
            <a:ext cx="4392488" cy="4800600"/>
          </a:xfrm>
        </p:spPr>
        <p:txBody>
          <a:bodyPr>
            <a:normAutofit fontScale="92500" lnSpcReduction="10000"/>
          </a:bodyPr>
          <a:lstStyle/>
          <a:p>
            <a:endParaRPr lang="ru-RU" sz="2200" i="1" dirty="0" smtClean="0">
              <a:solidFill>
                <a:srgbClr val="FF0000"/>
              </a:solidFill>
            </a:endParaRPr>
          </a:p>
          <a:p>
            <a:r>
              <a:rPr lang="ru-RU" sz="2200" i="1" dirty="0" smtClean="0">
                <a:solidFill>
                  <a:srgbClr val="FF0000"/>
                </a:solidFill>
              </a:rPr>
              <a:t>Развитие </a:t>
            </a:r>
            <a:r>
              <a:rPr lang="ru-RU" sz="2200" i="1" dirty="0">
                <a:solidFill>
                  <a:srgbClr val="FF0000"/>
                </a:solidFill>
              </a:rPr>
              <a:t>правого полушария мозга</a:t>
            </a:r>
          </a:p>
          <a:p>
            <a:r>
              <a:rPr lang="ru-RU" sz="2200" i="1" dirty="0"/>
              <a:t> </a:t>
            </a:r>
            <a:endParaRPr lang="ru-RU" i="1" dirty="0"/>
          </a:p>
          <a:p>
            <a:r>
              <a:rPr lang="ru-RU" sz="1500" i="1" dirty="0"/>
              <a:t>Правая сторона мозга занимается обработкой данных, которые поступают от органов чувств. Она позволяет производить синтез имеющихся данных в голове, поэтому человек может решать головоломки и действовать по своим задуманным планам, а не по составленным шаблонам.</a:t>
            </a:r>
          </a:p>
          <a:p>
            <a:r>
              <a:rPr lang="ru-RU" sz="1500" i="1" dirty="0"/>
              <a:t>Развивая правую половинку, мы воспитываем в себе целостный взгляд на мир и реальность. Как развить правое полушарие мозга? Выполняйте следующее:</a:t>
            </a:r>
          </a:p>
          <a:p>
            <a:pPr lvl="0"/>
            <a:r>
              <a:rPr lang="ru-RU" sz="1500" i="1" dirty="0"/>
              <a:t>Прослушивайте музыку — это должна быть классическая музыка, а не рок или попса</a:t>
            </a:r>
          </a:p>
          <a:p>
            <a:pPr lvl="0"/>
            <a:r>
              <a:rPr lang="ru-RU" sz="1500" i="1" dirty="0"/>
              <a:t>Мечтайте, медитируйте в одиночестве. Лучше выполнять медитацию на берегу моря или в лесу, где происходит соединение с природой</a:t>
            </a:r>
          </a:p>
          <a:p>
            <a:pPr lvl="0"/>
            <a:r>
              <a:rPr lang="ru-RU" sz="1500" i="1" dirty="0"/>
              <a:t>Рисуйте, пишите стихи, сочиняйте музыку. Любое творчество помогает развитию правой половинки мозга</a:t>
            </a:r>
          </a:p>
          <a:p>
            <a:r>
              <a:rPr lang="ru-RU" sz="1500" i="1" dirty="0"/>
              <a:t> </a:t>
            </a:r>
          </a:p>
          <a:p>
            <a:endParaRPr lang="ru-RU" i="1" dirty="0"/>
          </a:p>
        </p:txBody>
      </p:sp>
      <p:pic>
        <p:nvPicPr>
          <p:cNvPr id="7" name="Объект 6" descr="http://mtdata.ru/u8/photo454C/20809934698-0/original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263022"/>
            <a:ext cx="5340350" cy="349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730" y="908721"/>
            <a:ext cx="4288536" cy="4349080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Мозг младенца с самого рождения настроен на то, чтобы познавать что-то новое. Поэтому даже такие обычные действия, как кормление, прогулка и смена памперсов, являются обучающими.</a:t>
            </a:r>
          </a:p>
          <a:p>
            <a:pPr algn="just"/>
            <a:r>
              <a:rPr lang="ru-RU" sz="1400" dirty="0"/>
              <a:t>Совет: Не изобретайте ничего нового для того, чтобы развивать мозг своей крохи. Не зацикливайтесь на выполнении каких-то особенных занятий.</a:t>
            </a:r>
          </a:p>
          <a:p>
            <a:pPr algn="just"/>
            <a:r>
              <a:rPr lang="ru-RU" sz="1400" dirty="0"/>
              <a:t>Для того чтобы правильно развивать мозг ребенка, необходимо обеспечить ему только должный уход.</a:t>
            </a:r>
          </a:p>
          <a:p>
            <a:pPr algn="just"/>
            <a:r>
              <a:rPr lang="ru-RU" sz="1400" dirty="0"/>
              <a:t>Важно: Разговаривайте со своим малышом, даже когда забираете почту из ящика или заваривает чай. Такие комментарии помогают заинтересовать ребенка, а значит, он начинает мыслить и развиваться.</a:t>
            </a:r>
          </a:p>
          <a:p>
            <a:pPr algn="just"/>
            <a:r>
              <a:rPr lang="ru-RU" sz="1400" dirty="0"/>
              <a:t>Хорошо помогает в развитии совместное чтение книг, игры, мамины песни, танцы с крохой на руках. Даже обычный массаж и покачивание перед сном, будут развивающими для мозга ребенка.</a:t>
            </a:r>
          </a:p>
          <a:p>
            <a:pPr algn="just"/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16038"/>
            <a:ext cx="3941762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9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Ирина\Downloads\505ff6c2ddbd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</TotalTime>
  <Words>622</Words>
  <Application>Microsoft Office PowerPoint</Application>
  <PresentationFormat>Экран (4:3)</PresentationFormat>
  <Paragraphs>82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Презентация PowerPoint</vt:lpstr>
      <vt:lpstr>Презентация PowerPoint</vt:lpstr>
      <vt:lpstr>Природа — гениальный изобретатель, который не ошибается. </vt:lpstr>
      <vt:lpstr>Презентация PowerPoint</vt:lpstr>
      <vt:lpstr>мозг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Проекция кисти руки на коре головного мозга расположена совсем рядом с речевой зоной. Воздействие на руки ребенка, работа над мелкой моторикой и ловкостью ручек способствуют стимуляции этой зоны мозга. То есть пальчиковый массаж и пальчиковая гимнастика для детей, которые еще только и умеют, что выражать свои взаимоотношения с миром громким  «уа-уа», уже работают на развитие речи, внимания, памяти  ребенка. </vt:lpstr>
      <vt:lpstr>Связь между рукой и мозгом неимоверно важна</vt:lpstr>
      <vt:lpstr>Очень  эффективны  упражнения  для  головного мозга  для взрослых и  детей  дошкольников,  в  которых  задействованы   две  руки </vt:lpstr>
      <vt:lpstr>Пейте воду</vt:lpstr>
      <vt:lpstr>«Перекресные шаги»</vt:lpstr>
      <vt:lpstr>«Ухо – нос – хлопок»</vt:lpstr>
      <vt:lpstr>«ладошка об ладошку</vt:lpstr>
      <vt:lpstr>«хлопки пальцами»</vt:lpstr>
      <vt:lpstr>«обнимашки»</vt:lpstr>
      <vt:lpstr>«тигр»</vt:lpstr>
      <vt:lpstr>«Тигр»</vt:lpstr>
      <vt:lpstr>«опоры»</vt:lpstr>
      <vt:lpstr>«Опоры»</vt:lpstr>
      <vt:lpstr>«пистолетики»</vt:lpstr>
      <vt:lpstr>«класс – фигушка»</vt:lpstr>
      <vt:lpstr>«паучок»</vt:lpstr>
      <vt:lpstr>«крокодильчики»</vt:lpstr>
      <vt:lpstr>«Ладонь-кулак»</vt:lpstr>
      <vt:lpstr>«волна»</vt:lpstr>
      <vt:lpstr> АРТИКУЛЯЦИОННАЯ    ГИМНАСТИКА </vt:lpstr>
      <vt:lpstr>«Улыбочка»</vt:lpstr>
      <vt:lpstr> «Трубочка» </vt:lpstr>
      <vt:lpstr>«Улыбочка-трубочка»</vt:lpstr>
      <vt:lpstr>«чашечка»</vt:lpstr>
      <vt:lpstr>«часики»</vt:lpstr>
      <vt:lpstr>«Иголочка»</vt:lpstr>
      <vt:lpstr>«парус»</vt:lpstr>
      <vt:lpstr>«Вкусное варенье» </vt:lpstr>
      <vt:lpstr>«конфетка»</vt:lpstr>
      <vt:lpstr>«заборчик»</vt:lpstr>
      <vt:lpstr>«худой»</vt:lpstr>
      <vt:lpstr>«Надули –втянули»</vt:lpstr>
      <vt:lpstr>«часики»</vt:lpstr>
      <vt:lpstr>Айкидо для мозга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46</cp:revision>
  <cp:lastPrinted>2017-10-26T14:52:21Z</cp:lastPrinted>
  <dcterms:created xsi:type="dcterms:W3CDTF">2015-01-29T14:51:14Z</dcterms:created>
  <dcterms:modified xsi:type="dcterms:W3CDTF">2018-03-02T08:08:29Z</dcterms:modified>
</cp:coreProperties>
</file>