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28.04.2015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28.04.2015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28.04.2015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28.04.2015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28.04.2015</a:t>
            </a:fld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28.04.2015</a:t>
            </a:fld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28.04.2015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36713"/>
            <a:ext cx="7772400" cy="1512167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A Magic Island</a:t>
            </a:r>
            <a:endParaRPr lang="ru-RU" sz="6000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8" descr="C:\Users\Admin\Pictures\Новый рисунок (8).bmp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420888"/>
            <a:ext cx="6027812" cy="3409950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xmlns="" val="345893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lum bright="-2000" contrast="-4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55" y="332656"/>
            <a:ext cx="8712709" cy="6104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4838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827" y="0"/>
            <a:ext cx="9228776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1066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  <a:latin typeface="Belukha Capital" pitchFamily="34" charset="0"/>
              </a:rPr>
              <a:t>Do the crossword</a:t>
            </a:r>
            <a:endParaRPr lang="ru-RU" b="1" dirty="0">
              <a:solidFill>
                <a:srgbClr val="7030A0"/>
              </a:solidFill>
              <a:latin typeface="Belukha Capit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296779413"/>
              </p:ext>
            </p:extLst>
          </p:nvPr>
        </p:nvGraphicFramePr>
        <p:xfrm>
          <a:off x="0" y="500412"/>
          <a:ext cx="9144000" cy="6357588"/>
        </p:xfrm>
        <a:graphic>
          <a:graphicData uri="http://schemas.openxmlformats.org/presentationml/2006/ole">
            <p:oleObj spid="_x0000_s4099" name="Документ" r:id="rId3" imgW="10263938" imgH="7150415" progId="Word.Documen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07600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274638"/>
            <a:ext cx="4176464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We love summer</a:t>
            </a:r>
            <a:r>
              <a:rPr lang="en-US" dirty="0" smtClean="0">
                <a:solidFill>
                  <a:srgbClr val="C00000"/>
                </a:solidFill>
              </a:rPr>
              <a:t>!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835696" y="1988841"/>
            <a:ext cx="5472608" cy="25202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This is </a:t>
            </a:r>
            <a:r>
              <a:rPr lang="en-US" dirty="0" smtClean="0"/>
              <a:t>summer. </a:t>
            </a:r>
            <a:r>
              <a:rPr lang="en-US" b="1" dirty="0" smtClean="0"/>
              <a:t>It‘s</a:t>
            </a:r>
            <a:r>
              <a:rPr lang="en-US" dirty="0" smtClean="0"/>
              <a:t> hot and sunny. </a:t>
            </a:r>
            <a:r>
              <a:rPr lang="en-US" b="1" dirty="0" smtClean="0"/>
              <a:t>We wear </a:t>
            </a:r>
            <a:r>
              <a:rPr lang="en-US" dirty="0" smtClean="0"/>
              <a:t>T-shirts,</a:t>
            </a:r>
            <a:r>
              <a:rPr lang="en-US" dirty="0"/>
              <a:t> shorts and </a:t>
            </a:r>
            <a:r>
              <a:rPr lang="en-US" dirty="0" smtClean="0"/>
              <a:t>skirts. </a:t>
            </a:r>
            <a:r>
              <a:rPr lang="en-US" b="1" dirty="0" smtClean="0"/>
              <a:t>We can </a:t>
            </a:r>
            <a:r>
              <a:rPr lang="en-US" dirty="0" smtClean="0"/>
              <a:t>swim in the sea and eat ice-cream. </a:t>
            </a:r>
            <a:r>
              <a:rPr lang="en-US" b="1" dirty="0" smtClean="0"/>
              <a:t>We love </a:t>
            </a:r>
            <a:r>
              <a:rPr lang="en-US" dirty="0" smtClean="0"/>
              <a:t>summer!</a:t>
            </a:r>
            <a:endParaRPr lang="ru-RU" dirty="0"/>
          </a:p>
        </p:txBody>
      </p:sp>
      <p:pic>
        <p:nvPicPr>
          <p:cNvPr id="5123" name="Picture 3" descr="C:\Users\Ксения\Desktop\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03525" y="260648"/>
            <a:ext cx="2040475" cy="2215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Ксения\Desktop\53101-Vector_Happy_Children_Vol_1_No_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8005" y="3789040"/>
            <a:ext cx="4115996" cy="3086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Ксения\Desktop\Солнце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2700"/>
            <a:ext cx="2263068" cy="2263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Ксения\Desktop\beach-clip-art-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4208616"/>
            <a:ext cx="3311730" cy="2649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8474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62696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</a:rPr>
              <a:t>Домашнее Задание</a:t>
            </a:r>
            <a:endParaRPr lang="ru-RU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859216" cy="4873752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ru-RU" sz="3200" dirty="0" smtClean="0"/>
              <a:t>Составить 4 предложения о том, как следует одеваться в ту или иную погоду.</a:t>
            </a:r>
          </a:p>
          <a:p>
            <a:pPr marL="0" indent="0">
              <a:buNone/>
            </a:pPr>
            <a:r>
              <a:rPr lang="ru-RU" sz="3200" dirty="0" smtClean="0"/>
              <a:t>Например:</a:t>
            </a:r>
            <a:r>
              <a:rPr lang="en-US" sz="3200" dirty="0" smtClean="0"/>
              <a:t> </a:t>
            </a:r>
            <a:r>
              <a:rPr lang="en-US" sz="3200" i="1" dirty="0" smtClean="0"/>
              <a:t>It‘s windy. Put on your coat!</a:t>
            </a:r>
            <a:endParaRPr lang="ru-RU" sz="3200" i="1" dirty="0" smtClean="0"/>
          </a:p>
          <a:p>
            <a:pPr marL="0" indent="0">
              <a:buNone/>
            </a:pPr>
            <a:r>
              <a:rPr lang="ru-RU" sz="3200" dirty="0" smtClean="0"/>
              <a:t>Или:</a:t>
            </a:r>
          </a:p>
          <a:p>
            <a:pPr>
              <a:buFont typeface="Wingdings" pitchFamily="2" charset="2"/>
              <a:buChar char="v"/>
            </a:pPr>
            <a:r>
              <a:rPr lang="ru-RU" sz="3200" dirty="0" smtClean="0"/>
              <a:t>Составить 4 предложения о том, как следует одеваться в то или иное время года.</a:t>
            </a:r>
            <a:endParaRPr lang="en-US" sz="3200" dirty="0" smtClean="0"/>
          </a:p>
          <a:p>
            <a:pPr marL="0" indent="0">
              <a:buNone/>
            </a:pPr>
            <a:r>
              <a:rPr lang="ru-RU" sz="3200" dirty="0" smtClean="0"/>
              <a:t>Например: </a:t>
            </a:r>
            <a:r>
              <a:rPr lang="en-US" sz="3200" i="1" dirty="0" smtClean="0"/>
              <a:t>It‘s</a:t>
            </a:r>
            <a:r>
              <a:rPr lang="ru-RU" sz="3200" i="1" dirty="0" smtClean="0"/>
              <a:t> </a:t>
            </a:r>
            <a:r>
              <a:rPr lang="en-US" sz="3200" i="1" dirty="0" smtClean="0"/>
              <a:t>summer. Put on your shorts!</a:t>
            </a:r>
            <a:endParaRPr lang="ru-RU" i="1" dirty="0" smtClean="0"/>
          </a:p>
        </p:txBody>
      </p:sp>
      <p:pic>
        <p:nvPicPr>
          <p:cNvPr id="4" name="Picture 4" descr="Новый рисунок (24)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60648"/>
            <a:ext cx="2900307" cy="1170095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xmlns="" val="375835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 smtClean="0"/>
              <a:t>Let’s play bingo!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7931224" cy="5277200"/>
          </a:xfrm>
        </p:spPr>
        <p:txBody>
          <a:bodyPr>
            <a:normAutofit fontScale="775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en-US" sz="4300" dirty="0" smtClean="0"/>
              <a:t>Hat</a:t>
            </a:r>
            <a:endParaRPr lang="ru-RU" sz="4300" dirty="0" smtClean="0"/>
          </a:p>
          <a:p>
            <a:pPr>
              <a:buFont typeface="Arial" pitchFamily="34" charset="0"/>
              <a:buChar char="•"/>
            </a:pPr>
            <a:r>
              <a:rPr lang="en-US" sz="4300" dirty="0" smtClean="0"/>
              <a:t>Jacket</a:t>
            </a:r>
            <a:endParaRPr lang="ru-RU" sz="4300" dirty="0" smtClean="0"/>
          </a:p>
          <a:p>
            <a:pPr>
              <a:buFont typeface="Arial" pitchFamily="34" charset="0"/>
              <a:buChar char="•"/>
            </a:pPr>
            <a:r>
              <a:rPr lang="en-US" sz="4300" dirty="0" smtClean="0"/>
              <a:t>Coat</a:t>
            </a:r>
            <a:endParaRPr lang="ru-RU" sz="4300" dirty="0" smtClean="0"/>
          </a:p>
          <a:p>
            <a:pPr>
              <a:buFont typeface="Arial" pitchFamily="34" charset="0"/>
              <a:buChar char="•"/>
            </a:pPr>
            <a:r>
              <a:rPr lang="en-US" sz="4300" dirty="0" smtClean="0"/>
              <a:t>Jeans</a:t>
            </a:r>
            <a:endParaRPr lang="ru-RU" sz="4300" dirty="0" smtClean="0"/>
          </a:p>
          <a:p>
            <a:pPr>
              <a:buFont typeface="Arial" pitchFamily="34" charset="0"/>
              <a:buChar char="•"/>
            </a:pPr>
            <a:r>
              <a:rPr lang="en-US" sz="4300" dirty="0" smtClean="0"/>
              <a:t>T-shirt</a:t>
            </a:r>
            <a:endParaRPr lang="ru-RU" sz="4300" dirty="0" smtClean="0"/>
          </a:p>
          <a:p>
            <a:pPr>
              <a:buFont typeface="Arial" pitchFamily="34" charset="0"/>
              <a:buChar char="•"/>
            </a:pPr>
            <a:r>
              <a:rPr lang="en-US" sz="4300" dirty="0" smtClean="0"/>
              <a:t>Shoes</a:t>
            </a:r>
            <a:endParaRPr lang="ru-RU" sz="4300" dirty="0" smtClean="0"/>
          </a:p>
          <a:p>
            <a:pPr>
              <a:buFont typeface="Arial" pitchFamily="34" charset="0"/>
              <a:buChar char="•"/>
            </a:pPr>
            <a:r>
              <a:rPr lang="en-US" sz="4300" dirty="0" smtClean="0"/>
              <a:t>Shorts</a:t>
            </a:r>
            <a:endParaRPr lang="ru-RU" sz="4300" dirty="0" smtClean="0"/>
          </a:p>
          <a:p>
            <a:pPr>
              <a:buFont typeface="Arial" pitchFamily="34" charset="0"/>
              <a:buChar char="•"/>
            </a:pPr>
            <a:r>
              <a:rPr lang="en-US" sz="4300" dirty="0" smtClean="0"/>
              <a:t>Skirt</a:t>
            </a:r>
            <a:endParaRPr lang="ru-RU" sz="4300" dirty="0" smtClean="0"/>
          </a:p>
          <a:p>
            <a:pPr>
              <a:buFont typeface="Arial" pitchFamily="34" charset="0"/>
              <a:buChar char="•"/>
            </a:pPr>
            <a:r>
              <a:rPr lang="en-US" sz="4300" dirty="0" smtClean="0"/>
              <a:t>Socks</a:t>
            </a:r>
            <a:endParaRPr lang="ru-RU" sz="4300" dirty="0" smtClean="0"/>
          </a:p>
          <a:p>
            <a:pPr>
              <a:buFont typeface="Arial" pitchFamily="34" charset="0"/>
              <a:buChar char="•"/>
            </a:pPr>
            <a:r>
              <a:rPr lang="en-US" sz="4300" dirty="0" smtClean="0"/>
              <a:t>Umbrella</a:t>
            </a:r>
            <a:endParaRPr lang="ru-RU" sz="4300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340768"/>
            <a:ext cx="3638550" cy="4638675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88640"/>
            <a:ext cx="7859216" cy="648072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sz="3200" dirty="0" smtClean="0"/>
              <a:t>Music</a:t>
            </a:r>
            <a:endParaRPr lang="ru-RU" sz="3200" dirty="0" smtClean="0"/>
          </a:p>
          <a:p>
            <a:pPr>
              <a:buFont typeface="Wingdings" pitchFamily="2" charset="2"/>
              <a:buChar char="q"/>
            </a:pPr>
            <a:r>
              <a:rPr lang="en-US" sz="3200" dirty="0" smtClean="0"/>
              <a:t>Flowers</a:t>
            </a:r>
            <a:endParaRPr lang="ru-RU" sz="3200" dirty="0" smtClean="0"/>
          </a:p>
          <a:p>
            <a:pPr>
              <a:buFont typeface="Wingdings" pitchFamily="2" charset="2"/>
              <a:buChar char="q"/>
            </a:pPr>
            <a:r>
              <a:rPr lang="en-US" sz="3200" dirty="0" smtClean="0"/>
              <a:t>Summer</a:t>
            </a:r>
            <a:endParaRPr lang="ru-RU" sz="3200" dirty="0" smtClean="0"/>
          </a:p>
          <a:p>
            <a:pPr>
              <a:buFont typeface="Wingdings" pitchFamily="2" charset="2"/>
              <a:buChar char="q"/>
            </a:pPr>
            <a:r>
              <a:rPr lang="en-US" sz="3200" dirty="0" smtClean="0"/>
              <a:t>Spring</a:t>
            </a:r>
            <a:endParaRPr lang="ru-RU" sz="3200" dirty="0" smtClean="0"/>
          </a:p>
          <a:p>
            <a:pPr>
              <a:buFont typeface="Wingdings" pitchFamily="2" charset="2"/>
              <a:buChar char="q"/>
            </a:pPr>
            <a:r>
              <a:rPr lang="en-US" sz="3200" dirty="0" smtClean="0"/>
              <a:t>Winter</a:t>
            </a:r>
            <a:endParaRPr lang="ru-RU" sz="3200" dirty="0" smtClean="0"/>
          </a:p>
          <a:p>
            <a:pPr>
              <a:buFont typeface="Wingdings" pitchFamily="2" charset="2"/>
              <a:buChar char="q"/>
            </a:pPr>
            <a:r>
              <a:rPr lang="en-US" sz="3200" dirty="0" smtClean="0"/>
              <a:t>Autumn</a:t>
            </a:r>
            <a:endParaRPr lang="ru-RU" sz="3200" dirty="0" smtClean="0"/>
          </a:p>
          <a:p>
            <a:pPr>
              <a:buFont typeface="Wingdings" pitchFamily="2" charset="2"/>
              <a:buChar char="q"/>
            </a:pPr>
            <a:r>
              <a:rPr lang="en-US" sz="3200" dirty="0" smtClean="0"/>
              <a:t>Take off</a:t>
            </a:r>
            <a:endParaRPr lang="ru-RU" sz="3200" dirty="0" smtClean="0"/>
          </a:p>
          <a:p>
            <a:pPr>
              <a:buFont typeface="Wingdings" pitchFamily="2" charset="2"/>
              <a:buChar char="q"/>
            </a:pPr>
            <a:r>
              <a:rPr lang="en-US" sz="3200" dirty="0" smtClean="0"/>
              <a:t>Put </a:t>
            </a:r>
            <a:r>
              <a:rPr lang="en-US" sz="3200" dirty="0" smtClean="0"/>
              <a:t>on</a:t>
            </a:r>
            <a:endParaRPr lang="ru-RU" sz="3200" dirty="0" smtClean="0"/>
          </a:p>
          <a:p>
            <a:pPr>
              <a:buFont typeface="Wingdings" pitchFamily="2" charset="2"/>
              <a:buChar char="q"/>
            </a:pPr>
            <a:r>
              <a:rPr lang="en-US" sz="3200" dirty="0" smtClean="0"/>
              <a:t>It’s sunny!</a:t>
            </a:r>
            <a:endParaRPr lang="ru-RU" sz="3200" dirty="0" smtClean="0"/>
          </a:p>
          <a:p>
            <a:pPr>
              <a:buFont typeface="Wingdings" pitchFamily="2" charset="2"/>
              <a:buChar char="q"/>
            </a:pPr>
            <a:r>
              <a:rPr lang="en-US" sz="3200" dirty="0" smtClean="0"/>
              <a:t>It’s </a:t>
            </a:r>
            <a:r>
              <a:rPr lang="en-US" sz="3200" dirty="0" smtClean="0"/>
              <a:t>hot!</a:t>
            </a:r>
            <a:endParaRPr lang="ru-RU" sz="3200" dirty="0" smtClean="0"/>
          </a:p>
          <a:p>
            <a:pPr>
              <a:buFont typeface="Wingdings" pitchFamily="2" charset="2"/>
              <a:buChar char="q"/>
            </a:pPr>
            <a:r>
              <a:rPr lang="en-US" sz="3200" dirty="0" smtClean="0"/>
              <a:t>It’s </a:t>
            </a:r>
            <a:r>
              <a:rPr lang="en-US" sz="3200" dirty="0" smtClean="0"/>
              <a:t>raining!</a:t>
            </a:r>
            <a:endParaRPr lang="ru-RU" sz="3200" dirty="0" smtClean="0"/>
          </a:p>
          <a:p>
            <a:pPr>
              <a:buNone/>
            </a:pPr>
            <a:r>
              <a:rPr lang="en-US" dirty="0" smtClean="0"/>
              <a:t> </a:t>
            </a:r>
            <a:endParaRPr lang="ru-RU" dirty="0"/>
          </a:p>
        </p:txBody>
      </p:sp>
      <p:pic>
        <p:nvPicPr>
          <p:cNvPr id="4" name="Picture 9" descr="C:\Users\Admin\Pictures\Новый рисунок (9).bmp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32656"/>
            <a:ext cx="4917926" cy="3717032"/>
          </a:xfrm>
          <a:prstGeom prst="rect">
            <a:avLst/>
          </a:prstGeom>
          <a:noFill/>
          <a:ln>
            <a:noFill/>
          </a:ln>
          <a:ex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126</TotalTime>
  <Words>129</Words>
  <Application>Microsoft Office PowerPoint</Application>
  <PresentationFormat>Экран (4:3)</PresentationFormat>
  <Paragraphs>33</Paragraphs>
  <Slides>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Эркер</vt:lpstr>
      <vt:lpstr>Документ Microsoft Office Word</vt:lpstr>
      <vt:lpstr>A Magic Island</vt:lpstr>
      <vt:lpstr>Слайд 2</vt:lpstr>
      <vt:lpstr>Слайд 3</vt:lpstr>
      <vt:lpstr>Do the crossword</vt:lpstr>
      <vt:lpstr>We love summer!</vt:lpstr>
      <vt:lpstr>Домашнее Задание</vt:lpstr>
      <vt:lpstr>Let’s play bingo!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Magic Island</dc:title>
  <dc:creator>Ксения</dc:creator>
  <cp:lastModifiedBy>Admin</cp:lastModifiedBy>
  <cp:revision>10</cp:revision>
  <dcterms:created xsi:type="dcterms:W3CDTF">2015-04-27T18:20:02Z</dcterms:created>
  <dcterms:modified xsi:type="dcterms:W3CDTF">2015-04-28T09:31:59Z</dcterms:modified>
</cp:coreProperties>
</file>