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3BDD-307D-4409-9BFC-A25AB48D37DC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88C8-114B-49CC-B96C-847EEC92D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65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B3BDD-307D-4409-9BFC-A25AB48D37DC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E88C8-114B-49CC-B96C-847EEC92D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7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Муниципальное автономное учреждение</a:t>
            </a:r>
            <a:br>
              <a:rPr lang="ru-RU" sz="20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дополнительного образования</a:t>
            </a:r>
            <a:br>
              <a:rPr lang="ru-RU" sz="20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«Тавдинская детская музыкальная школа»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3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0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2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1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3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2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21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0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4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41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3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1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92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8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8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5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8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4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8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Широкоэкранный</PresentationFormat>
  <Paragraphs>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Тема Office</vt:lpstr>
      <vt:lpstr>Муниципальное автономное учреждение дополнительного образования «Тавдинская детская музыкальная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учреждение дополнительного образования «Тавдинская детская музыкальная школа»</dc:title>
  <dc:creator>Riubachok</dc:creator>
  <cp:lastModifiedBy>Riubachok</cp:lastModifiedBy>
  <cp:revision>1</cp:revision>
  <dcterms:created xsi:type="dcterms:W3CDTF">2018-02-26T05:36:34Z</dcterms:created>
  <dcterms:modified xsi:type="dcterms:W3CDTF">2018-02-26T05:36:34Z</dcterms:modified>
</cp:coreProperties>
</file>