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5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2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8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9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84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25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4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1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7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5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1C03E-D428-4C56-9EBB-3843936ABC97}" type="datetimeFigureOut">
              <a:rPr lang="ru-RU" smtClean="0"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5708F-4743-43BA-A1CD-2BFB4E0E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9"/>
            <a:ext cx="777686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3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6096000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182094" cy="56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6720408" cy="53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4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3"/>
            <a:ext cx="756084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2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1347787"/>
            <a:ext cx="653415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7848871" cy="47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9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43000"/>
            <a:ext cx="7200800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9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7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10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736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70804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40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935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9" y="1916832"/>
            <a:ext cx="6601916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12879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70984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0648"/>
            <a:ext cx="4762500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урпроь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87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87" y="857250"/>
            <a:ext cx="6905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4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0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352928" cy="621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34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784887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09" y="597309"/>
            <a:ext cx="6882581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06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29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06489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9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24936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4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5"/>
            <a:ext cx="8496944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000250"/>
            <a:ext cx="8352928" cy="45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12967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693643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4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</Words>
  <Application>Microsoft Office PowerPoint</Application>
  <PresentationFormat>Экран (4:3)</PresentationFormat>
  <Paragraphs>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7</cp:revision>
  <dcterms:created xsi:type="dcterms:W3CDTF">2015-04-27T18:27:10Z</dcterms:created>
  <dcterms:modified xsi:type="dcterms:W3CDTF">2015-04-27T19:45:04Z</dcterms:modified>
</cp:coreProperties>
</file>