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4" r:id="rId3"/>
    <p:sldId id="266" r:id="rId4"/>
    <p:sldId id="259" r:id="rId5"/>
    <p:sldId id="260" r:id="rId6"/>
    <p:sldId id="264" r:id="rId7"/>
    <p:sldId id="267" r:id="rId8"/>
    <p:sldId id="269" r:id="rId9"/>
    <p:sldId id="271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1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99A-BC99-4A12-A7A5-878F45D8127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AD4-215C-4886-B4DE-134BA665F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99A-BC99-4A12-A7A5-878F45D8127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AD4-215C-4886-B4DE-134BA665F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99A-BC99-4A12-A7A5-878F45D8127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AD4-215C-4886-B4DE-134BA665F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99A-BC99-4A12-A7A5-878F45D8127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AD4-215C-4886-B4DE-134BA665F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99A-BC99-4A12-A7A5-878F45D8127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AD4-215C-4886-B4DE-134BA665F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99A-BC99-4A12-A7A5-878F45D8127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AD4-215C-4886-B4DE-134BA665F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99A-BC99-4A12-A7A5-878F45D8127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AD4-215C-4886-B4DE-134BA665F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99A-BC99-4A12-A7A5-878F45D8127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AD4-215C-4886-B4DE-134BA665F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99A-BC99-4A12-A7A5-878F45D8127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AD4-215C-4886-B4DE-134BA665F8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99A-BC99-4A12-A7A5-878F45D8127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1AD4-215C-4886-B4DE-134BA665F8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99A-BC99-4A12-A7A5-878F45D81270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4A1AD4-215C-4886-B4DE-134BA665F8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D4A1AD4-215C-4886-B4DE-134BA665F8A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260699A-BC99-4A12-A7A5-878F45D81270}" type="datetimeFigureOut">
              <a:rPr lang="ru-RU" smtClean="0"/>
              <a:t>24.02.2018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543800" cy="1944216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Comic Sans MS" pitchFamily="66" charset="0"/>
              </a:rPr>
              <a:t>о</a:t>
            </a:r>
            <a:r>
              <a:rPr lang="ru-RU" sz="4800" dirty="0" smtClean="0">
                <a:latin typeface="Comic Sans MS" pitchFamily="66" charset="0"/>
              </a:rPr>
              <a:t>формление помещения  декоративными тканями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653136"/>
            <a:ext cx="5400600" cy="19442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 учитель технологии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№36  ст.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Новодмитриевской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 Северский район</a:t>
            </a:r>
          </a:p>
          <a:p>
            <a:pPr algn="l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Ковалюк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Ирины Федоровны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eethoven's Symphony No. 9 (Scherzo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6227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Bookman Old Style" pitchFamily="18" charset="0"/>
              </a:rPr>
              <a:t>ламбрекен</a:t>
            </a:r>
            <a:endParaRPr lang="ru-RU" sz="6000" b="1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19256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это </a:t>
            </a:r>
            <a:r>
              <a:rPr lang="ru-RU" sz="2800" b="1" dirty="0"/>
              <a:t>широкая оборка, полоска ткани, форма которой должна </a:t>
            </a:r>
            <a:r>
              <a:rPr lang="ru-RU" sz="2800" b="1" dirty="0" smtClean="0"/>
              <a:t>соответствовать </a:t>
            </a:r>
            <a:r>
              <a:rPr lang="ru-RU" sz="2800" b="1" dirty="0"/>
              <a:t>стилю занавесок и </a:t>
            </a:r>
            <a:r>
              <a:rPr lang="ru-RU" sz="2800" b="1" dirty="0" smtClean="0"/>
              <a:t>интерьера</a:t>
            </a:r>
            <a:endParaRPr lang="ru-RU" sz="2800" b="1" dirty="0"/>
          </a:p>
        </p:txBody>
      </p:sp>
      <p:pic>
        <p:nvPicPr>
          <p:cNvPr id="4" name="Picture 1" descr="Картинка 5 из 1158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4608512" cy="3724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9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Джаботы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395536" y="6126163"/>
            <a:ext cx="61664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5881627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Это украшения  по краям штор</a:t>
            </a:r>
            <a:endParaRPr lang="ru-RU" sz="3200" b="1" dirty="0"/>
          </a:p>
        </p:txBody>
      </p:sp>
      <p:pic>
        <p:nvPicPr>
          <p:cNvPr id="14338" name="Picture 2" descr="http://i.fotomem.ru/1/67/30/416730/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5760640" cy="432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Жалюзи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3600" b="1" dirty="0" smtClean="0"/>
              <a:t>Чаще </a:t>
            </a:r>
            <a:r>
              <a:rPr lang="ru-RU" sz="3600" b="1" dirty="0"/>
              <a:t>всего используются в офисах, однако в последнее время их </a:t>
            </a:r>
            <a:r>
              <a:rPr lang="ru-RU" sz="3600" b="1" dirty="0" smtClean="0"/>
              <a:t>применяют </a:t>
            </a:r>
            <a:r>
              <a:rPr lang="ru-RU" sz="3600" b="1" dirty="0"/>
              <a:t>для декорирования жилых помещений. Они могут являться как </a:t>
            </a:r>
            <a:r>
              <a:rPr lang="ru-RU" sz="3600" b="1" dirty="0" smtClean="0"/>
              <a:t>самостоятельным </a:t>
            </a:r>
            <a:r>
              <a:rPr lang="ru-RU" sz="3600" b="1" dirty="0"/>
              <a:t>способом оформления оконного проёма, так и сочетаться </a:t>
            </a:r>
            <a:r>
              <a:rPr lang="ru-RU" sz="3600" b="1" dirty="0" smtClean="0"/>
              <a:t>со </a:t>
            </a:r>
            <a:r>
              <a:rPr lang="ru-RU" sz="3600" b="1" dirty="0"/>
              <a:t>шторами, обеспечивая дополнительную защиту от солнца</a:t>
            </a:r>
          </a:p>
        </p:txBody>
      </p:sp>
    </p:spTree>
    <p:extLst>
      <p:ext uri="{BB962C8B-B14F-4D97-AF65-F5344CB8AC3E}">
        <p14:creationId xmlns:p14="http://schemas.microsoft.com/office/powerpoint/2010/main" val="33180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1" descr="Картинка 6 из 881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6" y="332656"/>
            <a:ext cx="387043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908720"/>
            <a:ext cx="253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Вертикальные </a:t>
            </a:r>
            <a:endParaRPr lang="ru-RU" sz="2800" b="1" dirty="0"/>
          </a:p>
        </p:txBody>
      </p:sp>
      <p:pic>
        <p:nvPicPr>
          <p:cNvPr id="6" name="Picture 2" descr="http://www.okna-mpm.ru/images/jaluzi/gorizont_der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40024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5124" y="5835739"/>
            <a:ext cx="247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Горизонтальные </a:t>
            </a:r>
          </a:p>
        </p:txBody>
      </p:sp>
      <p:pic>
        <p:nvPicPr>
          <p:cNvPr id="10" name="Picture 1" descr="Картинка 24 из 88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578746" cy="302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37066" y="3797269"/>
            <a:ext cx="694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</a:t>
            </a:r>
          </a:p>
          <a:p>
            <a:r>
              <a:rPr lang="ru-RU" b="1" dirty="0" smtClean="0"/>
              <a:t>А</a:t>
            </a:r>
          </a:p>
          <a:p>
            <a:r>
              <a:rPr lang="ru-RU" b="1" dirty="0" smtClean="0"/>
              <a:t>М</a:t>
            </a:r>
          </a:p>
          <a:p>
            <a:r>
              <a:rPr lang="ru-RU" b="1" dirty="0" smtClean="0"/>
              <a:t>Б</a:t>
            </a:r>
          </a:p>
          <a:p>
            <a:r>
              <a:rPr lang="ru-RU" b="1" dirty="0" smtClean="0"/>
              <a:t>У</a:t>
            </a:r>
          </a:p>
          <a:p>
            <a:r>
              <a:rPr lang="ru-RU" b="1" dirty="0" smtClean="0"/>
              <a:t>К</a:t>
            </a:r>
          </a:p>
          <a:p>
            <a:r>
              <a:rPr lang="ru-RU" b="1" dirty="0" smtClean="0"/>
              <a:t>О</a:t>
            </a:r>
          </a:p>
          <a:p>
            <a:r>
              <a:rPr lang="ru-RU" b="1" dirty="0" smtClean="0"/>
              <a:t>В</a:t>
            </a:r>
          </a:p>
          <a:p>
            <a:r>
              <a:rPr lang="ru-RU" b="1" dirty="0" smtClean="0"/>
              <a:t>Ы</a:t>
            </a:r>
          </a:p>
          <a:p>
            <a:r>
              <a:rPr lang="ru-RU" b="1" dirty="0" smtClean="0"/>
              <a:t>Е </a:t>
            </a:r>
          </a:p>
        </p:txBody>
      </p:sp>
    </p:spTree>
    <p:extLst>
      <p:ext uri="{BB962C8B-B14F-4D97-AF65-F5344CB8AC3E}">
        <p14:creationId xmlns:p14="http://schemas.microsoft.com/office/powerpoint/2010/main" val="21931469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Ассимметричная</a:t>
            </a:r>
            <a:r>
              <a:rPr lang="ru-RU" b="1" dirty="0" smtClean="0"/>
              <a:t>  </a:t>
            </a:r>
            <a:r>
              <a:rPr lang="ru-RU" b="1" dirty="0"/>
              <a:t>занавесь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556792"/>
            <a:ext cx="4402832" cy="4433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расположенная </a:t>
            </a:r>
            <a:r>
              <a:rPr lang="ru-RU" sz="3600" b="1" dirty="0"/>
              <a:t>с одной стороны </a:t>
            </a:r>
            <a:r>
              <a:rPr lang="ru-RU" sz="3600" b="1" dirty="0" smtClean="0"/>
              <a:t>окна</a:t>
            </a:r>
            <a:r>
              <a:rPr lang="ru-RU" sz="3600" b="1" dirty="0"/>
              <a:t>. 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Они </a:t>
            </a:r>
            <a:r>
              <a:rPr lang="ru-RU" sz="3600" b="1" dirty="0"/>
              <a:t>хорошо смотрятся в узких комнатах с узкими </a:t>
            </a:r>
            <a:r>
              <a:rPr lang="ru-RU" sz="3600" b="1" dirty="0" smtClean="0"/>
              <a:t>окнами. </a:t>
            </a:r>
            <a:endParaRPr lang="ru-RU" sz="3600" b="1" dirty="0"/>
          </a:p>
        </p:txBody>
      </p:sp>
      <p:pic>
        <p:nvPicPr>
          <p:cNvPr id="4" name="Picture 1" descr="Картинка 9 из 16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731094" cy="4649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 Виды карнизов </a:t>
            </a:r>
            <a:endParaRPr lang="ru-RU" b="1" dirty="0"/>
          </a:p>
        </p:txBody>
      </p:sp>
      <p:pic>
        <p:nvPicPr>
          <p:cNvPr id="4" name="Picture 1" descr="Картинка 2 из 570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46" y="1141882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405497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Штанга </a:t>
            </a:r>
            <a:endParaRPr lang="ru-RU" sz="2800" b="1" dirty="0"/>
          </a:p>
        </p:txBody>
      </p:sp>
      <p:pic>
        <p:nvPicPr>
          <p:cNvPr id="6" name="Picture 1" descr="Картинка 39 из 57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79" y="33880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8205" y="2859086"/>
            <a:ext cx="3182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Декоративный </a:t>
            </a:r>
            <a:r>
              <a:rPr lang="ru-RU" sz="2400" b="1" dirty="0" smtClean="0"/>
              <a:t>карниз</a:t>
            </a:r>
          </a:p>
          <a:p>
            <a:pPr algn="ctr"/>
            <a:r>
              <a:rPr lang="ru-RU" sz="2400" b="1" dirty="0" smtClean="0"/>
              <a:t>из ветки дерева</a:t>
            </a:r>
          </a:p>
        </p:txBody>
      </p:sp>
      <p:pic>
        <p:nvPicPr>
          <p:cNvPr id="8" name="Picture 2" descr="Картинка 44 из 573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91552"/>
            <a:ext cx="3538559" cy="15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2003" y="5900912"/>
            <a:ext cx="338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Потолочный  карниз</a:t>
            </a:r>
            <a:endParaRPr lang="ru-RU" sz="2800" b="1" dirty="0"/>
          </a:p>
        </p:txBody>
      </p:sp>
      <p:pic>
        <p:nvPicPr>
          <p:cNvPr id="11" name="Picture 3" descr="Картинка 53 из 573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87" y="3651685"/>
            <a:ext cx="1813164" cy="24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88477" y="6162522"/>
            <a:ext cx="211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Карниз-струна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966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Оформление окна в гостиной комнате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Картинка 69 из 426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00800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001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Оформление окна на кухне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4" name="Picture 1" descr="Картинка 8 из 27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536504" cy="5060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994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Оформление </a:t>
            </a:r>
            <a:r>
              <a:rPr lang="ru-RU" sz="4000" b="1" dirty="0"/>
              <a:t>окна в спальной комнате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1" descr="Картинка 23 из 5163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415608" cy="4691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9867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6200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492080"/>
          </a:xfrm>
        </p:spPr>
        <p:txBody>
          <a:bodyPr>
            <a:normAutofit lnSpcReduction="10000"/>
          </a:bodyPr>
          <a:lstStyle/>
          <a:p>
            <a:r>
              <a:rPr lang="ru-RU" sz="2800" b="1" i="1" u="sng" dirty="0"/>
              <a:t>Цель урока:</a:t>
            </a:r>
            <a:r>
              <a:rPr lang="ru-RU" sz="2800" dirty="0"/>
              <a:t> Ознакомить учащихся с понятиями: интерьер, комфорт, уют; с новыми словами, связанными с миром штор; с профессией дизайнер; правилами подбора штор; формировать систему специальных знаний, умений и навыков на творческом уровне; способствовать развитию познавательных интересов; прививать самостоятельность и творческие способности.</a:t>
            </a:r>
          </a:p>
          <a:p>
            <a:pPr marL="114300" indent="0">
              <a:buNone/>
            </a:pPr>
            <a:endParaRPr lang="ru-RU" sz="2800" dirty="0"/>
          </a:p>
          <a:p>
            <a:r>
              <a:rPr lang="ru-RU" sz="2800" b="1" i="1" u="sng" dirty="0"/>
              <a:t>Оборудование:</a:t>
            </a:r>
            <a:r>
              <a:rPr lang="ru-RU" sz="2800" dirty="0"/>
              <a:t> Альбомные листы, карандаши, карточки с планом описания </a:t>
            </a:r>
            <a:br>
              <a:rPr lang="ru-RU" sz="2800" dirty="0"/>
            </a:br>
            <a:r>
              <a:rPr lang="ru-RU" sz="2800" dirty="0"/>
              <a:t>работы.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5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1" descr="Картинка 89 из 25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528742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076056" y="83671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Первобытное жилище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из </a:t>
            </a:r>
            <a:r>
              <a:rPr lang="ru-RU" sz="2000" b="1" dirty="0"/>
              <a:t>природного материала</a:t>
            </a:r>
            <a:endParaRPr lang="ru-RU" sz="2000" dirty="0"/>
          </a:p>
        </p:txBody>
      </p:sp>
      <p:pic>
        <p:nvPicPr>
          <p:cNvPr id="7" name="Picture 1" descr="Картинка 7 из 68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8448"/>
            <a:ext cx="4464050" cy="3148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827584" y="4767387"/>
            <a:ext cx="2996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дом 21 века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56412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5" name="Picture 1" descr="Картинка 13 из 631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6822"/>
            <a:ext cx="1920213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 descr="Картинка 1 из 514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2106247" cy="163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3638"/>
              </p:ext>
            </p:extLst>
          </p:nvPr>
        </p:nvGraphicFramePr>
        <p:xfrm>
          <a:off x="6420764" y="1109512"/>
          <a:ext cx="2160240" cy="4145280"/>
        </p:xfrm>
        <a:graphic>
          <a:graphicData uri="http://schemas.openxmlformats.org/drawingml/2006/table">
            <a:tbl>
              <a:tblPr firstRow="1" bandRow="1"/>
              <a:tblGrid>
                <a:gridCol w="648072"/>
                <a:gridCol w="792088"/>
                <a:gridCol w="720080"/>
              </a:tblGrid>
              <a:tr h="260856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1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2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/>
                    </a:p>
                  </a:txBody>
                  <a:tcPr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</a:tcPr>
                </a:tc>
              </a:tr>
              <a:tr h="26085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3</a:t>
                      </a:r>
                      <a:endParaRPr lang="ru-RU" sz="2800" b="0" dirty="0"/>
                    </a:p>
                  </a:txBody>
                  <a:tcPr/>
                </a:tc>
              </a:tr>
              <a:tr h="260856"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  <a:tr h="26085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26085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26085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 </a:t>
                      </a:r>
                      <a:endParaRPr lang="ru-RU" sz="2800" b="1" dirty="0"/>
                    </a:p>
                  </a:txBody>
                  <a:tcPr>
                    <a:lnB w="1270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26085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26085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 descr="Картинка 83 из 1143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8" y="4337811"/>
            <a:ext cx="1542221" cy="205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2267744" y="4581128"/>
            <a:ext cx="48394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Название пришло из Франции, </a:t>
            </a:r>
            <a:endParaRPr lang="ru-RU" sz="2400" b="1" dirty="0" smtClean="0"/>
          </a:p>
          <a:p>
            <a:r>
              <a:rPr lang="ru-RU" sz="2400" b="1" dirty="0" smtClean="0"/>
              <a:t>а </a:t>
            </a:r>
            <a:r>
              <a:rPr lang="ru-RU" sz="2400" b="1" dirty="0"/>
              <a:t>французы позаимствовали </a:t>
            </a:r>
            <a:endParaRPr lang="ru-RU" sz="2400" b="1" dirty="0" smtClean="0"/>
          </a:p>
          <a:p>
            <a:r>
              <a:rPr lang="ru-RU" sz="2400" b="1" dirty="0" smtClean="0"/>
              <a:t>его </a:t>
            </a:r>
            <a:r>
              <a:rPr lang="ru-RU" sz="2400" b="1" dirty="0"/>
              <a:t>из Персии. </a:t>
            </a:r>
            <a:r>
              <a:rPr lang="ru-RU" sz="2400" b="1" dirty="0" smtClean="0"/>
              <a:t>Цветок напоминает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повязку на голове – тюрбан.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575007"/>
            <a:ext cx="4177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Плавают чашечки </a:t>
            </a:r>
            <a:r>
              <a:rPr lang="ru-RU" sz="2400" b="1" dirty="0" smtClean="0"/>
              <a:t>и блюдца - </a:t>
            </a:r>
            <a:endParaRPr lang="ru-RU" sz="2400" b="1" dirty="0"/>
          </a:p>
          <a:p>
            <a:r>
              <a:rPr lang="ru-RU" sz="2400" b="1" dirty="0"/>
              <a:t>   </a:t>
            </a:r>
            <a:r>
              <a:rPr lang="ru-RU" sz="2400" b="1" dirty="0" smtClean="0"/>
              <a:t>не </a:t>
            </a:r>
            <a:r>
              <a:rPr lang="ru-RU" sz="2400" b="1" dirty="0"/>
              <a:t>тонут и не бьются.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7825" y="2397322"/>
            <a:ext cx="39702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400" b="1" dirty="0"/>
              <a:t>Или вправду верят люди, </a:t>
            </a:r>
          </a:p>
          <a:p>
            <a:r>
              <a:rPr lang="ru-RU" sz="2400" b="1" dirty="0"/>
              <a:t>   Или  делают лишь вид, </a:t>
            </a:r>
          </a:p>
          <a:p>
            <a:r>
              <a:rPr lang="ru-RU" sz="2400" b="1" dirty="0"/>
              <a:t>   Говоря - цветок он лютый, </a:t>
            </a:r>
            <a:br>
              <a:rPr lang="ru-RU" sz="2400" b="1" dirty="0"/>
            </a:br>
            <a:r>
              <a:rPr lang="ru-RU" sz="2400" b="1" dirty="0"/>
              <a:t>   Говорят, что ядовит.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743955"/>
              </p:ext>
            </p:extLst>
          </p:nvPr>
        </p:nvGraphicFramePr>
        <p:xfrm>
          <a:off x="2840182" y="1828800"/>
          <a:ext cx="1828800" cy="365760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674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Толковый словарь В. Даль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sz="3600" b="1" i="1" dirty="0"/>
              <a:t>Уют - </a:t>
            </a:r>
            <a:r>
              <a:rPr lang="ru-RU" sz="3600" i="1" dirty="0">
                <a:latin typeface="Bookman Old Style" pitchFamily="18" charset="0"/>
              </a:rPr>
              <a:t>укромность и удобство, тепло в покоях, </a:t>
            </a:r>
            <a:r>
              <a:rPr lang="ru-RU" sz="3600" i="1" dirty="0" err="1">
                <a:latin typeface="Bookman Old Style" pitchFamily="18" charset="0"/>
              </a:rPr>
              <a:t>подручность</a:t>
            </a:r>
            <a:r>
              <a:rPr lang="ru-RU" sz="3600" i="1" dirty="0">
                <a:latin typeface="Bookman Old Style" pitchFamily="18" charset="0"/>
              </a:rPr>
              <a:t> всего нужного, </a:t>
            </a:r>
            <a:r>
              <a:rPr lang="ru-RU" sz="3600" i="1" dirty="0" smtClean="0">
                <a:latin typeface="Bookman Old Style" pitchFamily="18" charset="0"/>
              </a:rPr>
              <a:t>комфорт.</a:t>
            </a:r>
          </a:p>
          <a:p>
            <a:pPr marL="0" indent="0">
              <a:buNone/>
            </a:pPr>
            <a:endParaRPr lang="ru-RU" sz="3600" dirty="0" smtClean="0"/>
          </a:p>
          <a:p>
            <a:r>
              <a:rPr lang="ru-RU" sz="3600" b="1" i="1" dirty="0" smtClean="0"/>
              <a:t> Комфорт </a:t>
            </a:r>
            <a:r>
              <a:rPr lang="ru-RU" sz="3600" i="1" dirty="0"/>
              <a:t>-</a:t>
            </a:r>
            <a:r>
              <a:rPr lang="ru-RU" sz="3600" i="1" dirty="0">
                <a:latin typeface="Segoe Print" pitchFamily="2" charset="0"/>
              </a:rPr>
              <a:t> </a:t>
            </a:r>
            <a:r>
              <a:rPr lang="ru-RU" sz="3600" i="1" dirty="0">
                <a:latin typeface="Bookman Old Style" pitchFamily="18" charset="0"/>
              </a:rPr>
              <a:t>удобство и избыток, домашний </a:t>
            </a:r>
            <a:r>
              <a:rPr lang="ru-RU" sz="3600" i="1" dirty="0" smtClean="0">
                <a:latin typeface="Bookman Old Style" pitchFamily="18" charset="0"/>
              </a:rPr>
              <a:t>покой</a:t>
            </a:r>
            <a:r>
              <a:rPr lang="ru-RU" sz="3600" b="1" dirty="0" smtClean="0">
                <a:latin typeface="Bookman Old Style" pitchFamily="18" charset="0"/>
              </a:rPr>
              <a:t>.</a:t>
            </a:r>
            <a:endParaRPr lang="ru-RU" sz="36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2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Картинка 135 из 1033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203848" cy="24088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Картинка 5 из 517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10" y="247466"/>
            <a:ext cx="3024336" cy="2908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а 2 из 840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4991"/>
            <a:ext cx="3328279" cy="24915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996952"/>
            <a:ext cx="3586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Торговый ряд гардин </a:t>
            </a:r>
          </a:p>
          <a:p>
            <a:pPr algn="ctr"/>
            <a:r>
              <a:rPr lang="ru-RU" sz="2800" b="1" dirty="0" smtClean="0"/>
              <a:t>и портьер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58370" y="3181200"/>
            <a:ext cx="3345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Торговый ряд обоев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62913" y="4813701"/>
            <a:ext cx="27407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Магазин-салон</a:t>
            </a:r>
          </a:p>
          <a:p>
            <a:pPr lvl="0"/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мягкой мебели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87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артинка 60 из 1158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268760"/>
            <a:ext cx="4552989" cy="3032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3786605" cy="115212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Segoe Print" pitchFamily="2" charset="0"/>
              </a:rPr>
              <a:t>  </a:t>
            </a:r>
            <a:br>
              <a:rPr lang="ru-RU" sz="6000" b="1" dirty="0" smtClean="0">
                <a:latin typeface="Segoe Print" pitchFamily="2" charset="0"/>
              </a:rPr>
            </a:br>
            <a:r>
              <a:rPr lang="ru-RU" sz="6000" b="1" dirty="0" smtClean="0">
                <a:latin typeface="Segoe Print" pitchFamily="2" charset="0"/>
              </a:rPr>
              <a:t>гардины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4581128"/>
            <a:ext cx="7704856" cy="187220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/>
              <a:t>это </a:t>
            </a:r>
            <a:r>
              <a:rPr lang="ru-RU" sz="3200" b="1" dirty="0"/>
              <a:t>занавеси из мягкой набивной или прозрачной ткани; тюля; </a:t>
            </a:r>
            <a:r>
              <a:rPr lang="ru-RU" sz="3200" b="1" dirty="0" smtClean="0"/>
              <a:t>сетки</a:t>
            </a:r>
            <a:r>
              <a:rPr lang="ru-RU" sz="3200" b="1" dirty="0"/>
              <a:t>, кружева, которые разнообразно и </a:t>
            </a:r>
            <a:r>
              <a:rPr lang="ru-RU" sz="3200" b="1" dirty="0" smtClean="0"/>
              <a:t>свободно драпируются</a:t>
            </a:r>
            <a:r>
              <a:rPr lang="ru-RU" b="1" dirty="0"/>
              <a:t>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42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0731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                 </a:t>
            </a:r>
            <a:r>
              <a:rPr lang="ru-RU" sz="6000" b="1" dirty="0" smtClean="0">
                <a:latin typeface="Segoe Print" pitchFamily="2" charset="0"/>
              </a:rPr>
              <a:t>шторы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Picture 2" descr="Картинка 13 из 294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019007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644008" y="2276872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это занавеси </a:t>
            </a:r>
            <a:r>
              <a:rPr lang="ru-RU" sz="2800" b="1" dirty="0" smtClean="0"/>
              <a:t>из</a:t>
            </a:r>
          </a:p>
          <a:p>
            <a:pPr algn="ctr"/>
            <a:r>
              <a:rPr lang="ru-RU" sz="2800" b="1" dirty="0" smtClean="0"/>
              <a:t>Непросвечивающих тканей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Они бывают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подъёмными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и </a:t>
            </a:r>
            <a:r>
              <a:rPr lang="ru-RU" sz="2800" b="1" dirty="0" smtClean="0"/>
              <a:t>раздвижными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78651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393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>
                <a:latin typeface="Segoe Print" pitchFamily="2" charset="0"/>
              </a:rPr>
              <a:t>портьеры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3" descr="Картинка 18 из 12156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3" y="548680"/>
            <a:ext cx="3817760" cy="553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283968" y="1556792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занавеси </a:t>
            </a:r>
            <a:r>
              <a:rPr lang="ru-RU" sz="3600" b="1" dirty="0"/>
              <a:t>на </a:t>
            </a:r>
            <a:r>
              <a:rPr lang="ru-RU" sz="3600" b="1" dirty="0" smtClean="0"/>
              <a:t>двери </a:t>
            </a:r>
          </a:p>
          <a:p>
            <a:pPr algn="ctr"/>
            <a:r>
              <a:rPr lang="ru-RU" sz="3600" b="1" dirty="0" smtClean="0"/>
              <a:t>из не просвечивающейся </a:t>
            </a:r>
            <a:r>
              <a:rPr lang="ru-RU" sz="3600" b="1" dirty="0"/>
              <a:t>плотной ткани.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Их можно </a:t>
            </a:r>
            <a:r>
              <a:rPr lang="ru-RU" sz="3600" b="1" dirty="0"/>
              <a:t>шить из тех же тканей, что и </a:t>
            </a:r>
            <a:r>
              <a:rPr lang="ru-RU" sz="3600" b="1" dirty="0" smtClean="0"/>
              <a:t>шторы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2475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351</TotalTime>
  <Words>322</Words>
  <Application>Microsoft Office PowerPoint</Application>
  <PresentationFormat>Экран (4:3)</PresentationFormat>
  <Paragraphs>93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Соседство</vt:lpstr>
      <vt:lpstr>оформление помещения  декоративными тканями</vt:lpstr>
      <vt:lpstr>Презентация PowerPoint</vt:lpstr>
      <vt:lpstr> </vt:lpstr>
      <vt:lpstr>                     </vt:lpstr>
      <vt:lpstr>Толковый словарь В. Даль</vt:lpstr>
      <vt:lpstr>Презентация PowerPoint</vt:lpstr>
      <vt:lpstr>   гардины  </vt:lpstr>
      <vt:lpstr>                                              шторы  </vt:lpstr>
      <vt:lpstr> портьеры </vt:lpstr>
      <vt:lpstr>ламбрекен</vt:lpstr>
      <vt:lpstr> Джаботы</vt:lpstr>
      <vt:lpstr>Жалюзи</vt:lpstr>
      <vt:lpstr>Презентация PowerPoint</vt:lpstr>
      <vt:lpstr>Ассимметричная  занавесь</vt:lpstr>
      <vt:lpstr>     Виды карнизов </vt:lpstr>
      <vt:lpstr>Оформление окна в гостиной комнате</vt:lpstr>
      <vt:lpstr>Оформление окна на кухне</vt:lpstr>
      <vt:lpstr> Оформление окна в спальной комнате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помещения  декоративными тканями</dc:title>
  <dc:creator>UserXP</dc:creator>
  <cp:lastModifiedBy>Admin</cp:lastModifiedBy>
  <cp:revision>30</cp:revision>
  <dcterms:created xsi:type="dcterms:W3CDTF">2012-04-18T10:12:19Z</dcterms:created>
  <dcterms:modified xsi:type="dcterms:W3CDTF">2018-02-24T15:16:56Z</dcterms:modified>
</cp:coreProperties>
</file>