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70" r:id="rId4"/>
    <p:sldId id="260" r:id="rId5"/>
    <p:sldId id="281" r:id="rId6"/>
    <p:sldId id="275" r:id="rId7"/>
    <p:sldId id="274" r:id="rId8"/>
    <p:sldId id="278" r:id="rId9"/>
    <p:sldId id="272" r:id="rId10"/>
    <p:sldId id="257" r:id="rId11"/>
    <p:sldId id="261" r:id="rId12"/>
    <p:sldId id="264" r:id="rId13"/>
    <p:sldId id="284" r:id="rId14"/>
    <p:sldId id="285" r:id="rId15"/>
    <p:sldId id="265" r:id="rId16"/>
    <p:sldId id="267" r:id="rId17"/>
    <p:sldId id="26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0F4631-30C8-4C6B-9DE0-B02418873379}" type="doc">
      <dgm:prSet loTypeId="urn:microsoft.com/office/officeart/2005/8/layout/radial1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1DC03E-13CC-4FEE-8269-924CEBFD7BF9}">
      <dgm:prSet phldrT="[Текст]" custT="1"/>
      <dgm:spPr>
        <a:xfrm>
          <a:off x="1971677" y="2195011"/>
          <a:ext cx="2162170" cy="1141758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2400" b="1" dirty="0">
              <a:solidFill>
                <a:srgbClr val="7030A0"/>
              </a:solidFill>
              <a:latin typeface="Monotype Corsiva" panose="03010101010201010101" pitchFamily="66" charset="0"/>
              <a:ea typeface="+mn-ea"/>
              <a:cs typeface="+mn-cs"/>
            </a:rPr>
            <a:t>Способы изображения </a:t>
          </a:r>
        </a:p>
      </dgm:t>
    </dgm:pt>
    <dgm:pt modelId="{570980A1-FD48-4386-B862-8DA09F430CB7}" type="parTrans" cxnId="{EB8FBAF7-17F0-40DA-B194-59BE4EF1D80D}">
      <dgm:prSet/>
      <dgm:spPr/>
      <dgm:t>
        <a:bodyPr/>
        <a:lstStyle/>
        <a:p>
          <a:endParaRPr lang="ru-RU"/>
        </a:p>
      </dgm:t>
    </dgm:pt>
    <dgm:pt modelId="{D9D7C4BF-FC52-46EA-89E5-B1D959A17BE6}" type="sibTrans" cxnId="{EB8FBAF7-17F0-40DA-B194-59BE4EF1D80D}">
      <dgm:prSet/>
      <dgm:spPr/>
      <dgm:t>
        <a:bodyPr/>
        <a:lstStyle/>
        <a:p>
          <a:endParaRPr lang="ru-RU"/>
        </a:p>
      </dgm:t>
    </dgm:pt>
    <dgm:pt modelId="{A08D2259-6CF5-4D16-8955-227AA3B9D80B}">
      <dgm:prSet phldrT="[Текст]" custT="1"/>
      <dgm:spPr>
        <a:xfrm>
          <a:off x="2481883" y="21035"/>
          <a:ext cx="1141758" cy="1141758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800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Монотипия</a:t>
          </a:r>
          <a:r>
            <a:rPr lang="ru-RU" sz="1800" b="1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10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endParaRPr lang="ru-RU" sz="10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69BFA77B-7736-474F-937E-28F96178B56B}" type="parTrans" cxnId="{C6BF7DC8-9AB8-40DF-A909-6BDD61DD83AF}">
      <dgm:prSet/>
      <dgm:spPr>
        <a:xfrm rot="16200000">
          <a:off x="2536653" y="1662072"/>
          <a:ext cx="1032218" cy="33660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1032218" y="1683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8A820D3-1FB0-48D1-A157-19D3DB0A6DD8}" type="sibTrans" cxnId="{C6BF7DC8-9AB8-40DF-A909-6BDD61DD83AF}">
      <dgm:prSet/>
      <dgm:spPr/>
      <dgm:t>
        <a:bodyPr/>
        <a:lstStyle/>
        <a:p>
          <a:endParaRPr lang="ru-RU"/>
        </a:p>
      </dgm:t>
    </dgm:pt>
    <dgm:pt modelId="{B54BBF69-0765-4A3F-8E1F-7186DF4A7806}">
      <dgm:prSet phldrT="[Текст]" custT="1"/>
      <dgm:spPr>
        <a:xfrm>
          <a:off x="599164" y="3282000"/>
          <a:ext cx="1141758" cy="1141758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Рисование песком </a:t>
          </a:r>
          <a:endParaRPr lang="ru-RU" sz="18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DFDE908E-A61A-487A-B1E0-E8A2914ED274}" type="parTrans" cxnId="{8DE00A54-0669-4158-A112-0D2BBDC29D7E}">
      <dgm:prSet/>
      <dgm:spPr>
        <a:xfrm rot="9000000">
          <a:off x="1613489" y="3360461"/>
          <a:ext cx="760591" cy="33660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760591" y="1683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DB65AAA-ADCE-4C3E-B440-5B0E65FD2ECC}" type="sibTrans" cxnId="{8DE00A54-0669-4158-A112-0D2BBDC29D7E}">
      <dgm:prSet/>
      <dgm:spPr/>
      <dgm:t>
        <a:bodyPr/>
        <a:lstStyle/>
        <a:p>
          <a:endParaRPr lang="ru-RU"/>
        </a:p>
      </dgm:t>
    </dgm:pt>
    <dgm:pt modelId="{3CF9226F-3E4E-4AA6-BED1-A232133A0C56}">
      <dgm:prSet phldrT="[Текст]"/>
      <dgm:spPr>
        <a:xfrm>
          <a:off x="340934" y="1817504"/>
          <a:ext cx="1141758" cy="1141758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Рисование мыльными пузырями </a:t>
          </a:r>
          <a:endParaRPr lang="ru-RU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2D080C6B-00B2-4BE1-8552-673290F4E9E4}" type="parTrans" cxnId="{C4B94571-300E-4995-AC39-51C27BCACF51}">
      <dgm:prSet/>
      <dgm:spPr>
        <a:xfrm rot="11400000">
          <a:off x="1469751" y="2519467"/>
          <a:ext cx="561849" cy="33660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561849" y="1683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7B45C0E4-29EC-4E53-A65E-B00418233B5B}" type="sibTrans" cxnId="{C4B94571-300E-4995-AC39-51C27BCACF51}">
      <dgm:prSet/>
      <dgm:spPr/>
      <dgm:t>
        <a:bodyPr/>
        <a:lstStyle/>
        <a:p>
          <a:endParaRPr lang="ru-RU"/>
        </a:p>
      </dgm:t>
    </dgm:pt>
    <dgm:pt modelId="{636D2A46-69BD-4745-9F81-6D52F02D7B84}">
      <dgm:prSet custT="1"/>
      <dgm:spPr>
        <a:xfrm>
          <a:off x="3879288" y="529649"/>
          <a:ext cx="1141758" cy="1141758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Рисование поролоном по трафарету</a:t>
          </a:r>
          <a:endParaRPr lang="ru-RU" sz="18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89AA62A0-8364-4DFE-BC87-73C5167C057E}" type="parTrans" cxnId="{1BD4A51E-37D4-4C26-A2F9-01E124A0AAEB}">
      <dgm:prSet/>
      <dgm:spPr>
        <a:xfrm rot="18600000">
          <a:off x="3326087" y="1874070"/>
          <a:ext cx="921757" cy="33660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921757" y="1683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36523AF-23B6-428A-A1C0-3B317A38A1EE}" type="sibTrans" cxnId="{1BD4A51E-37D4-4C26-A2F9-01E124A0AAEB}">
      <dgm:prSet/>
      <dgm:spPr/>
      <dgm:t>
        <a:bodyPr/>
        <a:lstStyle/>
        <a:p>
          <a:endParaRPr lang="ru-RU"/>
        </a:p>
      </dgm:t>
    </dgm:pt>
    <dgm:pt modelId="{EF986901-AC02-4F2A-9EE3-B595811870A8}">
      <dgm:prSet custT="1"/>
      <dgm:spPr>
        <a:xfrm>
          <a:off x="1738339" y="4237881"/>
          <a:ext cx="1141758" cy="1141758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Рисование на камешках </a:t>
          </a:r>
          <a:endParaRPr lang="ru-RU" sz="18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CFF0FD17-DA12-4391-9711-DB40469EBE2C}" type="parTrans" cxnId="{D8545736-5F7B-4E29-9AEA-55D4729A2393}">
      <dgm:prSet/>
      <dgm:spPr>
        <a:xfrm rot="6600000">
          <a:off x="2173342" y="3782579"/>
          <a:ext cx="1006500" cy="33660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1006500" y="1683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4F7BA547-2544-4ADF-8D6B-1D7244DB496A}" type="sibTrans" cxnId="{D8545736-5F7B-4E29-9AEA-55D4729A2393}">
      <dgm:prSet/>
      <dgm:spPr/>
      <dgm:t>
        <a:bodyPr/>
        <a:lstStyle/>
        <a:p>
          <a:endParaRPr lang="ru-RU"/>
        </a:p>
      </dgm:t>
    </dgm:pt>
    <dgm:pt modelId="{21C1F721-2E9D-4A12-9DF6-96CFCD682A51}">
      <dgm:prSet custT="1"/>
      <dgm:spPr>
        <a:xfrm>
          <a:off x="4622832" y="1817504"/>
          <a:ext cx="1141758" cy="1141758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800" b="1" dirty="0" err="1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Пластилинография</a:t>
          </a:r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endParaRPr lang="ru-RU" sz="18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7E75C5D6-876D-4D5A-9CF9-59FE2EE49171}" type="parTrans" cxnId="{BAEE0785-3801-4A62-89FC-EE9B552146E5}">
      <dgm:prSet/>
      <dgm:spPr>
        <a:xfrm rot="21000000">
          <a:off x="4073923" y="2519467"/>
          <a:ext cx="561849" cy="33660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561849" y="1683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C98DD769-6247-40AE-B1DB-D1EC737A79AC}" type="sibTrans" cxnId="{BAEE0785-3801-4A62-89FC-EE9B552146E5}">
      <dgm:prSet/>
      <dgm:spPr/>
      <dgm:t>
        <a:bodyPr/>
        <a:lstStyle/>
        <a:p>
          <a:endParaRPr lang="ru-RU"/>
        </a:p>
      </dgm:t>
    </dgm:pt>
    <dgm:pt modelId="{46E2C737-A707-4FCA-B53F-760B12875411}">
      <dgm:prSet custT="1"/>
      <dgm:spPr>
        <a:xfrm>
          <a:off x="3225427" y="4237881"/>
          <a:ext cx="1141758" cy="1141758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Рельефное рисование (клей ПВА) </a:t>
          </a:r>
          <a:endParaRPr lang="ru-RU" sz="18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244DFFC9-149D-40CF-B882-6FDF771B7F1B}" type="parTrans" cxnId="{34B8ADC6-DCB6-45F1-A8C5-E97DAD1AE649}">
      <dgm:prSet/>
      <dgm:spPr>
        <a:xfrm rot="4200000">
          <a:off x="2925682" y="3782579"/>
          <a:ext cx="1006500" cy="33660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1006500" y="1683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DB88846-A594-4917-94A9-F4B8A0221AEA}" type="sibTrans" cxnId="{34B8ADC6-DCB6-45F1-A8C5-E97DAD1AE649}">
      <dgm:prSet/>
      <dgm:spPr/>
      <dgm:t>
        <a:bodyPr/>
        <a:lstStyle/>
        <a:p>
          <a:endParaRPr lang="ru-RU"/>
        </a:p>
      </dgm:t>
    </dgm:pt>
    <dgm:pt modelId="{657BE13D-F61B-479B-8B7E-BD9398CEF888}">
      <dgm:prSet custT="1"/>
      <dgm:spPr>
        <a:xfrm>
          <a:off x="4364602" y="3282000"/>
          <a:ext cx="1141758" cy="1141758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800" b="1" dirty="0" err="1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Ниткография</a:t>
          </a:r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 по клею (ПВА) </a:t>
          </a:r>
          <a:endParaRPr lang="ru-RU" sz="18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EE31FE9-EF48-4478-A4AE-28F7506DD226}" type="parTrans" cxnId="{24125792-310C-4410-BBB6-04A9A442C446}">
      <dgm:prSet/>
      <dgm:spPr>
        <a:xfrm rot="1800000">
          <a:off x="3731444" y="3360461"/>
          <a:ext cx="760591" cy="33660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760591" y="1683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0AE5695-2BF4-4A84-A20F-9438B387CC67}" type="sibTrans" cxnId="{24125792-310C-4410-BBB6-04A9A442C446}">
      <dgm:prSet/>
      <dgm:spPr/>
      <dgm:t>
        <a:bodyPr/>
        <a:lstStyle/>
        <a:p>
          <a:endParaRPr lang="ru-RU"/>
        </a:p>
      </dgm:t>
    </dgm:pt>
    <dgm:pt modelId="{6FBBEE5D-71A1-494D-80D7-4A8177486CA2}" type="pres">
      <dgm:prSet presAssocID="{130F4631-30C8-4C6B-9DE0-B0241887337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9CA531-136F-4A00-B410-D07A94A821DD}" type="pres">
      <dgm:prSet presAssocID="{C31DC03E-13CC-4FEE-8269-924CEBFD7BF9}" presName="centerShape" presStyleLbl="node0" presStyleIdx="0" presStyleCnt="1" custScaleX="189372" custLinFactNeighborX="-1186" custLinFactNeighborY="-296"/>
      <dgm:spPr/>
      <dgm:t>
        <a:bodyPr/>
        <a:lstStyle/>
        <a:p>
          <a:endParaRPr lang="ru-RU"/>
        </a:p>
      </dgm:t>
    </dgm:pt>
    <dgm:pt modelId="{CCD5699C-51B5-4974-B702-29A278FCF8ED}" type="pres">
      <dgm:prSet presAssocID="{69BFA77B-7736-474F-937E-28F96178B56B}" presName="Name9" presStyleLbl="parChTrans1D2" presStyleIdx="0" presStyleCnt="8"/>
      <dgm:spPr/>
      <dgm:t>
        <a:bodyPr/>
        <a:lstStyle/>
        <a:p>
          <a:endParaRPr lang="ru-RU"/>
        </a:p>
      </dgm:t>
    </dgm:pt>
    <dgm:pt modelId="{D9CA3ED1-B848-4924-A878-B38A2D165AA3}" type="pres">
      <dgm:prSet presAssocID="{69BFA77B-7736-474F-937E-28F96178B56B}" presName="connTx" presStyleLbl="parChTrans1D2" presStyleIdx="0" presStyleCnt="8"/>
      <dgm:spPr/>
      <dgm:t>
        <a:bodyPr/>
        <a:lstStyle/>
        <a:p>
          <a:endParaRPr lang="ru-RU"/>
        </a:p>
      </dgm:t>
    </dgm:pt>
    <dgm:pt modelId="{847FF6AB-B7FC-44D2-B2EE-996E19F657C2}" type="pres">
      <dgm:prSet presAssocID="{A08D2259-6CF5-4D16-8955-227AA3B9D80B}" presName="node" presStyleLbl="node1" presStyleIdx="0" presStyleCnt="8" custScaleX="142087" custScaleY="78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EA8C5-3884-493F-AEC1-FF4ED5E01971}" type="pres">
      <dgm:prSet presAssocID="{89AA62A0-8364-4DFE-BC87-73C5167C057E}" presName="Name9" presStyleLbl="parChTrans1D2" presStyleIdx="1" presStyleCnt="8"/>
      <dgm:spPr/>
      <dgm:t>
        <a:bodyPr/>
        <a:lstStyle/>
        <a:p>
          <a:endParaRPr lang="ru-RU"/>
        </a:p>
      </dgm:t>
    </dgm:pt>
    <dgm:pt modelId="{971F7664-EEEF-4C72-B93C-31CA8209A02C}" type="pres">
      <dgm:prSet presAssocID="{89AA62A0-8364-4DFE-BC87-73C5167C057E}" presName="connTx" presStyleLbl="parChTrans1D2" presStyleIdx="1" presStyleCnt="8"/>
      <dgm:spPr/>
      <dgm:t>
        <a:bodyPr/>
        <a:lstStyle/>
        <a:p>
          <a:endParaRPr lang="ru-RU"/>
        </a:p>
      </dgm:t>
    </dgm:pt>
    <dgm:pt modelId="{6360A734-0BFE-45CB-8C53-4D31D1DFF9B2}" type="pres">
      <dgm:prSet presAssocID="{636D2A46-69BD-4745-9F81-6D52F02D7B84}" presName="node" presStyleLbl="node1" presStyleIdx="1" presStyleCnt="8" custScaleX="1529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E1929A-3783-430A-9E53-0C65B152632F}" type="pres">
      <dgm:prSet presAssocID="{7E75C5D6-876D-4D5A-9CF9-59FE2EE49171}" presName="Name9" presStyleLbl="parChTrans1D2" presStyleIdx="2" presStyleCnt="8"/>
      <dgm:spPr/>
      <dgm:t>
        <a:bodyPr/>
        <a:lstStyle/>
        <a:p>
          <a:endParaRPr lang="ru-RU"/>
        </a:p>
      </dgm:t>
    </dgm:pt>
    <dgm:pt modelId="{DCA42873-DD78-4391-8D96-5FDC17A585A3}" type="pres">
      <dgm:prSet presAssocID="{7E75C5D6-876D-4D5A-9CF9-59FE2EE49171}" presName="connTx" presStyleLbl="parChTrans1D2" presStyleIdx="2" presStyleCnt="8"/>
      <dgm:spPr/>
      <dgm:t>
        <a:bodyPr/>
        <a:lstStyle/>
        <a:p>
          <a:endParaRPr lang="ru-RU"/>
        </a:p>
      </dgm:t>
    </dgm:pt>
    <dgm:pt modelId="{4932A839-E527-4711-A1D3-BBB587DED1DB}" type="pres">
      <dgm:prSet presAssocID="{21C1F721-2E9D-4A12-9DF6-96CFCD682A51}" presName="node" presStyleLbl="node1" presStyleIdx="2" presStyleCnt="8" custScaleX="130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B1F7AA-9481-488F-8CB5-D44DF31BF62A}" type="pres">
      <dgm:prSet presAssocID="{3EE31FE9-EF48-4478-A4AE-28F7506DD226}" presName="Name9" presStyleLbl="parChTrans1D2" presStyleIdx="3" presStyleCnt="8"/>
      <dgm:spPr/>
      <dgm:t>
        <a:bodyPr/>
        <a:lstStyle/>
        <a:p>
          <a:endParaRPr lang="ru-RU"/>
        </a:p>
      </dgm:t>
    </dgm:pt>
    <dgm:pt modelId="{84C7DBAB-545B-4BFC-9EA4-8E0178ED47D6}" type="pres">
      <dgm:prSet presAssocID="{3EE31FE9-EF48-4478-A4AE-28F7506DD226}" presName="connTx" presStyleLbl="parChTrans1D2" presStyleIdx="3" presStyleCnt="8"/>
      <dgm:spPr/>
      <dgm:t>
        <a:bodyPr/>
        <a:lstStyle/>
        <a:p>
          <a:endParaRPr lang="ru-RU"/>
        </a:p>
      </dgm:t>
    </dgm:pt>
    <dgm:pt modelId="{3A65BF1E-A56D-4C8A-8598-ADAB52D85C5D}" type="pres">
      <dgm:prSet presAssocID="{657BE13D-F61B-479B-8B7E-BD9398CEF888}" presName="node" presStyleLbl="node1" presStyleIdx="3" presStyleCnt="8" custScaleX="172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38591-0EC8-4C15-8BC5-7C7E79372339}" type="pres">
      <dgm:prSet presAssocID="{244DFFC9-149D-40CF-B882-6FDF771B7F1B}" presName="Name9" presStyleLbl="parChTrans1D2" presStyleIdx="4" presStyleCnt="8"/>
      <dgm:spPr/>
      <dgm:t>
        <a:bodyPr/>
        <a:lstStyle/>
        <a:p>
          <a:endParaRPr lang="ru-RU"/>
        </a:p>
      </dgm:t>
    </dgm:pt>
    <dgm:pt modelId="{EAED226B-D0F4-4F7A-AA0B-CA7BC67FB918}" type="pres">
      <dgm:prSet presAssocID="{244DFFC9-149D-40CF-B882-6FDF771B7F1B}" presName="connTx" presStyleLbl="parChTrans1D2" presStyleIdx="4" presStyleCnt="8"/>
      <dgm:spPr/>
      <dgm:t>
        <a:bodyPr/>
        <a:lstStyle/>
        <a:p>
          <a:endParaRPr lang="ru-RU"/>
        </a:p>
      </dgm:t>
    </dgm:pt>
    <dgm:pt modelId="{10264DA1-B104-416B-8C60-D6B79AA06C55}" type="pres">
      <dgm:prSet presAssocID="{46E2C737-A707-4FCA-B53F-760B12875411}" presName="node" presStyleLbl="node1" presStyleIdx="4" presStyleCnt="8" custScaleX="189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AFE4AB-23DB-407F-83C7-F8F4A912FCAD}" type="pres">
      <dgm:prSet presAssocID="{CFF0FD17-DA12-4391-9711-DB40469EBE2C}" presName="Name9" presStyleLbl="parChTrans1D2" presStyleIdx="5" presStyleCnt="8"/>
      <dgm:spPr/>
      <dgm:t>
        <a:bodyPr/>
        <a:lstStyle/>
        <a:p>
          <a:endParaRPr lang="ru-RU"/>
        </a:p>
      </dgm:t>
    </dgm:pt>
    <dgm:pt modelId="{13E1416F-6AA1-4DE9-B591-146532783DC7}" type="pres">
      <dgm:prSet presAssocID="{CFF0FD17-DA12-4391-9711-DB40469EBE2C}" presName="connTx" presStyleLbl="parChTrans1D2" presStyleIdx="5" presStyleCnt="8"/>
      <dgm:spPr/>
      <dgm:t>
        <a:bodyPr/>
        <a:lstStyle/>
        <a:p>
          <a:endParaRPr lang="ru-RU"/>
        </a:p>
      </dgm:t>
    </dgm:pt>
    <dgm:pt modelId="{AD21BE47-2DEC-44EE-8CFF-F911A9641B97}" type="pres">
      <dgm:prSet presAssocID="{EF986901-AC02-4F2A-9EE3-B595811870A8}" presName="node" presStyleLbl="node1" presStyleIdx="5" presStyleCnt="8" custScaleX="146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194195-655D-4EE1-BF04-B121E8D06531}" type="pres">
      <dgm:prSet presAssocID="{DFDE908E-A61A-487A-B1E0-E8A2914ED274}" presName="Name9" presStyleLbl="parChTrans1D2" presStyleIdx="6" presStyleCnt="8"/>
      <dgm:spPr/>
      <dgm:t>
        <a:bodyPr/>
        <a:lstStyle/>
        <a:p>
          <a:endParaRPr lang="ru-RU"/>
        </a:p>
      </dgm:t>
    </dgm:pt>
    <dgm:pt modelId="{D6D30FC8-82BC-48D3-9DE7-7B46769B5FCA}" type="pres">
      <dgm:prSet presAssocID="{DFDE908E-A61A-487A-B1E0-E8A2914ED274}" presName="connTx" presStyleLbl="parChTrans1D2" presStyleIdx="6" presStyleCnt="8"/>
      <dgm:spPr/>
      <dgm:t>
        <a:bodyPr/>
        <a:lstStyle/>
        <a:p>
          <a:endParaRPr lang="ru-RU"/>
        </a:p>
      </dgm:t>
    </dgm:pt>
    <dgm:pt modelId="{51B8F2B8-26D7-4079-8897-E43C826CF9F4}" type="pres">
      <dgm:prSet presAssocID="{B54BBF69-0765-4A3F-8E1F-7186DF4A7806}" presName="node" presStyleLbl="node1" presStyleIdx="6" presStyleCnt="8" custScaleX="135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31D116-247D-426E-A75B-45F38CD0A304}" type="pres">
      <dgm:prSet presAssocID="{2D080C6B-00B2-4BE1-8552-673290F4E9E4}" presName="Name9" presStyleLbl="parChTrans1D2" presStyleIdx="7" presStyleCnt="8"/>
      <dgm:spPr/>
      <dgm:t>
        <a:bodyPr/>
        <a:lstStyle/>
        <a:p>
          <a:endParaRPr lang="ru-RU"/>
        </a:p>
      </dgm:t>
    </dgm:pt>
    <dgm:pt modelId="{C606BEC5-B37C-4CBF-AA57-4CADCF45B1C2}" type="pres">
      <dgm:prSet presAssocID="{2D080C6B-00B2-4BE1-8552-673290F4E9E4}" presName="connTx" presStyleLbl="parChTrans1D2" presStyleIdx="7" presStyleCnt="8"/>
      <dgm:spPr/>
      <dgm:t>
        <a:bodyPr/>
        <a:lstStyle/>
        <a:p>
          <a:endParaRPr lang="ru-RU"/>
        </a:p>
      </dgm:t>
    </dgm:pt>
    <dgm:pt modelId="{71DB6E3E-5302-4F56-84FB-2E0815085A52}" type="pres">
      <dgm:prSet presAssocID="{3CF9226F-3E4E-4AA6-BED1-A232133A0C56}" presName="node" presStyleLbl="node1" presStyleIdx="7" presStyleCnt="8" custScaleX="165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E2E0EA-D7EA-4CFC-BE69-675A681D4B1B}" type="presOf" srcId="{244DFFC9-149D-40CF-B882-6FDF771B7F1B}" destId="{EAED226B-D0F4-4F7A-AA0B-CA7BC67FB918}" srcOrd="1" destOrd="0" presId="urn:microsoft.com/office/officeart/2005/8/layout/radial1"/>
    <dgm:cxn modelId="{4A443E54-F8F5-4266-B897-3978C7E9B807}" type="presOf" srcId="{2D080C6B-00B2-4BE1-8552-673290F4E9E4}" destId="{E731D116-247D-426E-A75B-45F38CD0A304}" srcOrd="0" destOrd="0" presId="urn:microsoft.com/office/officeart/2005/8/layout/radial1"/>
    <dgm:cxn modelId="{6C0789B6-47A7-42D2-9B4B-9F5615D70C09}" type="presOf" srcId="{69BFA77B-7736-474F-937E-28F96178B56B}" destId="{D9CA3ED1-B848-4924-A878-B38A2D165AA3}" srcOrd="1" destOrd="0" presId="urn:microsoft.com/office/officeart/2005/8/layout/radial1"/>
    <dgm:cxn modelId="{241CA18D-9C68-4BC3-AEB6-093E3571EFFC}" type="presOf" srcId="{46E2C737-A707-4FCA-B53F-760B12875411}" destId="{10264DA1-B104-416B-8C60-D6B79AA06C55}" srcOrd="0" destOrd="0" presId="urn:microsoft.com/office/officeart/2005/8/layout/radial1"/>
    <dgm:cxn modelId="{001B31E8-7EC8-49A0-967F-B6C24D151436}" type="presOf" srcId="{7E75C5D6-876D-4D5A-9CF9-59FE2EE49171}" destId="{FEE1929A-3783-430A-9E53-0C65B152632F}" srcOrd="0" destOrd="0" presId="urn:microsoft.com/office/officeart/2005/8/layout/radial1"/>
    <dgm:cxn modelId="{BAEE0785-3801-4A62-89FC-EE9B552146E5}" srcId="{C31DC03E-13CC-4FEE-8269-924CEBFD7BF9}" destId="{21C1F721-2E9D-4A12-9DF6-96CFCD682A51}" srcOrd="2" destOrd="0" parTransId="{7E75C5D6-876D-4D5A-9CF9-59FE2EE49171}" sibTransId="{C98DD769-6247-40AE-B1DB-D1EC737A79AC}"/>
    <dgm:cxn modelId="{2DB986AB-3E37-4B8F-9DD1-E1E8CFAB8D98}" type="presOf" srcId="{3CF9226F-3E4E-4AA6-BED1-A232133A0C56}" destId="{71DB6E3E-5302-4F56-84FB-2E0815085A52}" srcOrd="0" destOrd="0" presId="urn:microsoft.com/office/officeart/2005/8/layout/radial1"/>
    <dgm:cxn modelId="{EB8FBAF7-17F0-40DA-B194-59BE4EF1D80D}" srcId="{130F4631-30C8-4C6B-9DE0-B02418873379}" destId="{C31DC03E-13CC-4FEE-8269-924CEBFD7BF9}" srcOrd="0" destOrd="0" parTransId="{570980A1-FD48-4386-B862-8DA09F430CB7}" sibTransId="{D9D7C4BF-FC52-46EA-89E5-B1D959A17BE6}"/>
    <dgm:cxn modelId="{20109124-1335-497A-A47F-BB83A6F5DB1D}" type="presOf" srcId="{DFDE908E-A61A-487A-B1E0-E8A2914ED274}" destId="{61194195-655D-4EE1-BF04-B121E8D06531}" srcOrd="0" destOrd="0" presId="urn:microsoft.com/office/officeart/2005/8/layout/radial1"/>
    <dgm:cxn modelId="{9DB2BCFE-1B39-4684-BA31-BC2AFCA0D8AE}" type="presOf" srcId="{C31DC03E-13CC-4FEE-8269-924CEBFD7BF9}" destId="{159CA531-136F-4A00-B410-D07A94A821DD}" srcOrd="0" destOrd="0" presId="urn:microsoft.com/office/officeart/2005/8/layout/radial1"/>
    <dgm:cxn modelId="{C4B94571-300E-4995-AC39-51C27BCACF51}" srcId="{C31DC03E-13CC-4FEE-8269-924CEBFD7BF9}" destId="{3CF9226F-3E4E-4AA6-BED1-A232133A0C56}" srcOrd="7" destOrd="0" parTransId="{2D080C6B-00B2-4BE1-8552-673290F4E9E4}" sibTransId="{7B45C0E4-29EC-4E53-A65E-B00418233B5B}"/>
    <dgm:cxn modelId="{DD689F07-66EB-4B10-ABBB-E863C4F1199F}" type="presOf" srcId="{2D080C6B-00B2-4BE1-8552-673290F4E9E4}" destId="{C606BEC5-B37C-4CBF-AA57-4CADCF45B1C2}" srcOrd="1" destOrd="0" presId="urn:microsoft.com/office/officeart/2005/8/layout/radial1"/>
    <dgm:cxn modelId="{36C7E1B5-46AE-4FC3-B5A9-B260F5E73577}" type="presOf" srcId="{DFDE908E-A61A-487A-B1E0-E8A2914ED274}" destId="{D6D30FC8-82BC-48D3-9DE7-7B46769B5FCA}" srcOrd="1" destOrd="0" presId="urn:microsoft.com/office/officeart/2005/8/layout/radial1"/>
    <dgm:cxn modelId="{C6BF7DC8-9AB8-40DF-A909-6BDD61DD83AF}" srcId="{C31DC03E-13CC-4FEE-8269-924CEBFD7BF9}" destId="{A08D2259-6CF5-4D16-8955-227AA3B9D80B}" srcOrd="0" destOrd="0" parTransId="{69BFA77B-7736-474F-937E-28F96178B56B}" sibTransId="{D8A820D3-1FB0-48D1-A157-19D3DB0A6DD8}"/>
    <dgm:cxn modelId="{1BD4A51E-37D4-4C26-A2F9-01E124A0AAEB}" srcId="{C31DC03E-13CC-4FEE-8269-924CEBFD7BF9}" destId="{636D2A46-69BD-4745-9F81-6D52F02D7B84}" srcOrd="1" destOrd="0" parTransId="{89AA62A0-8364-4DFE-BC87-73C5167C057E}" sibTransId="{936523AF-23B6-428A-A1C0-3B317A38A1EE}"/>
    <dgm:cxn modelId="{8A28431C-DD36-4B3F-91BB-C2DA93B1F88B}" type="presOf" srcId="{3EE31FE9-EF48-4478-A4AE-28F7506DD226}" destId="{1BB1F7AA-9481-488F-8CB5-D44DF31BF62A}" srcOrd="0" destOrd="0" presId="urn:microsoft.com/office/officeart/2005/8/layout/radial1"/>
    <dgm:cxn modelId="{81FED822-DEB7-4CAB-ACCC-5A65ADFDA37C}" type="presOf" srcId="{7E75C5D6-876D-4D5A-9CF9-59FE2EE49171}" destId="{DCA42873-DD78-4391-8D96-5FDC17A585A3}" srcOrd="1" destOrd="0" presId="urn:microsoft.com/office/officeart/2005/8/layout/radial1"/>
    <dgm:cxn modelId="{A514060C-6395-4229-A880-99B45321C9CB}" type="presOf" srcId="{636D2A46-69BD-4745-9F81-6D52F02D7B84}" destId="{6360A734-0BFE-45CB-8C53-4D31D1DFF9B2}" srcOrd="0" destOrd="0" presId="urn:microsoft.com/office/officeart/2005/8/layout/radial1"/>
    <dgm:cxn modelId="{D8545736-5F7B-4E29-9AEA-55D4729A2393}" srcId="{C31DC03E-13CC-4FEE-8269-924CEBFD7BF9}" destId="{EF986901-AC02-4F2A-9EE3-B595811870A8}" srcOrd="5" destOrd="0" parTransId="{CFF0FD17-DA12-4391-9711-DB40469EBE2C}" sibTransId="{4F7BA547-2544-4ADF-8D6B-1D7244DB496A}"/>
    <dgm:cxn modelId="{EF3821CC-1E5A-434D-A791-62F46CF0FAEA}" type="presOf" srcId="{EF986901-AC02-4F2A-9EE3-B595811870A8}" destId="{AD21BE47-2DEC-44EE-8CFF-F911A9641B97}" srcOrd="0" destOrd="0" presId="urn:microsoft.com/office/officeart/2005/8/layout/radial1"/>
    <dgm:cxn modelId="{CE66A783-2039-41BF-9B79-61A8DB3B1BD5}" type="presOf" srcId="{CFF0FD17-DA12-4391-9711-DB40469EBE2C}" destId="{13E1416F-6AA1-4DE9-B591-146532783DC7}" srcOrd="1" destOrd="0" presId="urn:microsoft.com/office/officeart/2005/8/layout/radial1"/>
    <dgm:cxn modelId="{23BACFC7-7D89-421B-BFF6-A016FA3BC2FD}" type="presOf" srcId="{3EE31FE9-EF48-4478-A4AE-28F7506DD226}" destId="{84C7DBAB-545B-4BFC-9EA4-8E0178ED47D6}" srcOrd="1" destOrd="0" presId="urn:microsoft.com/office/officeart/2005/8/layout/radial1"/>
    <dgm:cxn modelId="{03618218-0FEE-489B-8E90-8351F1DB5FD1}" type="presOf" srcId="{A08D2259-6CF5-4D16-8955-227AA3B9D80B}" destId="{847FF6AB-B7FC-44D2-B2EE-996E19F657C2}" srcOrd="0" destOrd="0" presId="urn:microsoft.com/office/officeart/2005/8/layout/radial1"/>
    <dgm:cxn modelId="{26ADB9EA-803F-4E08-AD8F-2E470F6EBD2E}" type="presOf" srcId="{130F4631-30C8-4C6B-9DE0-B02418873379}" destId="{6FBBEE5D-71A1-494D-80D7-4A8177486CA2}" srcOrd="0" destOrd="0" presId="urn:microsoft.com/office/officeart/2005/8/layout/radial1"/>
    <dgm:cxn modelId="{E18146DE-1D54-4CB5-A3CC-BFA0156087B9}" type="presOf" srcId="{89AA62A0-8364-4DFE-BC87-73C5167C057E}" destId="{FF3EA8C5-3884-493F-AEC1-FF4ED5E01971}" srcOrd="0" destOrd="0" presId="urn:microsoft.com/office/officeart/2005/8/layout/radial1"/>
    <dgm:cxn modelId="{34B8ADC6-DCB6-45F1-A8C5-E97DAD1AE649}" srcId="{C31DC03E-13CC-4FEE-8269-924CEBFD7BF9}" destId="{46E2C737-A707-4FCA-B53F-760B12875411}" srcOrd="4" destOrd="0" parTransId="{244DFFC9-149D-40CF-B882-6FDF771B7F1B}" sibTransId="{8DB88846-A594-4917-94A9-F4B8A0221AEA}"/>
    <dgm:cxn modelId="{D3C5CE61-1C62-4838-8DD3-F293BD9C811B}" type="presOf" srcId="{89AA62A0-8364-4DFE-BC87-73C5167C057E}" destId="{971F7664-EEEF-4C72-B93C-31CA8209A02C}" srcOrd="1" destOrd="0" presId="urn:microsoft.com/office/officeart/2005/8/layout/radial1"/>
    <dgm:cxn modelId="{D259B4F8-D5A6-4C98-95E1-9CBC53E7A6AE}" type="presOf" srcId="{21C1F721-2E9D-4A12-9DF6-96CFCD682A51}" destId="{4932A839-E527-4711-A1D3-BBB587DED1DB}" srcOrd="0" destOrd="0" presId="urn:microsoft.com/office/officeart/2005/8/layout/radial1"/>
    <dgm:cxn modelId="{F0FDC3D7-3D43-400D-86BC-51D2DA13FA55}" type="presOf" srcId="{244DFFC9-149D-40CF-B882-6FDF771B7F1B}" destId="{B9C38591-0EC8-4C15-8BC5-7C7E79372339}" srcOrd="0" destOrd="0" presId="urn:microsoft.com/office/officeart/2005/8/layout/radial1"/>
    <dgm:cxn modelId="{8DE00A54-0669-4158-A112-0D2BBDC29D7E}" srcId="{C31DC03E-13CC-4FEE-8269-924CEBFD7BF9}" destId="{B54BBF69-0765-4A3F-8E1F-7186DF4A7806}" srcOrd="6" destOrd="0" parTransId="{DFDE908E-A61A-487A-B1E0-E8A2914ED274}" sibTransId="{0DB65AAA-ADCE-4C3E-B440-5B0E65FD2ECC}"/>
    <dgm:cxn modelId="{A094A80D-33DD-4201-91C3-9A19C2FC6037}" type="presOf" srcId="{CFF0FD17-DA12-4391-9711-DB40469EBE2C}" destId="{36AFE4AB-23DB-407F-83C7-F8F4A912FCAD}" srcOrd="0" destOrd="0" presId="urn:microsoft.com/office/officeart/2005/8/layout/radial1"/>
    <dgm:cxn modelId="{24125792-310C-4410-BBB6-04A9A442C446}" srcId="{C31DC03E-13CC-4FEE-8269-924CEBFD7BF9}" destId="{657BE13D-F61B-479B-8B7E-BD9398CEF888}" srcOrd="3" destOrd="0" parTransId="{3EE31FE9-EF48-4478-A4AE-28F7506DD226}" sibTransId="{90AE5695-2BF4-4A84-A20F-9438B387CC67}"/>
    <dgm:cxn modelId="{DB35229C-EA27-441C-9BDE-516B80364FD6}" type="presOf" srcId="{69BFA77B-7736-474F-937E-28F96178B56B}" destId="{CCD5699C-51B5-4974-B702-29A278FCF8ED}" srcOrd="0" destOrd="0" presId="urn:microsoft.com/office/officeart/2005/8/layout/radial1"/>
    <dgm:cxn modelId="{DAA6C143-A8B3-4859-8F38-8FC47DF968C4}" type="presOf" srcId="{B54BBF69-0765-4A3F-8E1F-7186DF4A7806}" destId="{51B8F2B8-26D7-4079-8897-E43C826CF9F4}" srcOrd="0" destOrd="0" presId="urn:microsoft.com/office/officeart/2005/8/layout/radial1"/>
    <dgm:cxn modelId="{B5453A90-317A-4F2E-8EE3-C1E48CFB84F7}" type="presOf" srcId="{657BE13D-F61B-479B-8B7E-BD9398CEF888}" destId="{3A65BF1E-A56D-4C8A-8598-ADAB52D85C5D}" srcOrd="0" destOrd="0" presId="urn:microsoft.com/office/officeart/2005/8/layout/radial1"/>
    <dgm:cxn modelId="{AA44CF8C-B983-4677-88C4-F4C0B322609D}" type="presParOf" srcId="{6FBBEE5D-71A1-494D-80D7-4A8177486CA2}" destId="{159CA531-136F-4A00-B410-D07A94A821DD}" srcOrd="0" destOrd="0" presId="urn:microsoft.com/office/officeart/2005/8/layout/radial1"/>
    <dgm:cxn modelId="{DB86FC81-320B-4E78-BD9B-0A01DBE3BD39}" type="presParOf" srcId="{6FBBEE5D-71A1-494D-80D7-4A8177486CA2}" destId="{CCD5699C-51B5-4974-B702-29A278FCF8ED}" srcOrd="1" destOrd="0" presId="urn:microsoft.com/office/officeart/2005/8/layout/radial1"/>
    <dgm:cxn modelId="{655C7F0E-F4DA-47C0-A813-1EE127B75306}" type="presParOf" srcId="{CCD5699C-51B5-4974-B702-29A278FCF8ED}" destId="{D9CA3ED1-B848-4924-A878-B38A2D165AA3}" srcOrd="0" destOrd="0" presId="urn:microsoft.com/office/officeart/2005/8/layout/radial1"/>
    <dgm:cxn modelId="{4837CB8B-F749-4138-A7DF-92C83CBBFFF3}" type="presParOf" srcId="{6FBBEE5D-71A1-494D-80D7-4A8177486CA2}" destId="{847FF6AB-B7FC-44D2-B2EE-996E19F657C2}" srcOrd="2" destOrd="0" presId="urn:microsoft.com/office/officeart/2005/8/layout/radial1"/>
    <dgm:cxn modelId="{E2CF1247-83F1-4623-B43B-3BCCABC8B8AF}" type="presParOf" srcId="{6FBBEE5D-71A1-494D-80D7-4A8177486CA2}" destId="{FF3EA8C5-3884-493F-AEC1-FF4ED5E01971}" srcOrd="3" destOrd="0" presId="urn:microsoft.com/office/officeart/2005/8/layout/radial1"/>
    <dgm:cxn modelId="{A6C672C1-9754-44D7-951F-C0A3522ECFB6}" type="presParOf" srcId="{FF3EA8C5-3884-493F-AEC1-FF4ED5E01971}" destId="{971F7664-EEEF-4C72-B93C-31CA8209A02C}" srcOrd="0" destOrd="0" presId="urn:microsoft.com/office/officeart/2005/8/layout/radial1"/>
    <dgm:cxn modelId="{BBFB79C0-35C8-4C86-BBD7-A6D8817A7396}" type="presParOf" srcId="{6FBBEE5D-71A1-494D-80D7-4A8177486CA2}" destId="{6360A734-0BFE-45CB-8C53-4D31D1DFF9B2}" srcOrd="4" destOrd="0" presId="urn:microsoft.com/office/officeart/2005/8/layout/radial1"/>
    <dgm:cxn modelId="{58FC4B4E-CD59-42BE-B517-6CBE10616F7C}" type="presParOf" srcId="{6FBBEE5D-71A1-494D-80D7-4A8177486CA2}" destId="{FEE1929A-3783-430A-9E53-0C65B152632F}" srcOrd="5" destOrd="0" presId="urn:microsoft.com/office/officeart/2005/8/layout/radial1"/>
    <dgm:cxn modelId="{97B60632-7CA0-4306-B49F-978DF829AD71}" type="presParOf" srcId="{FEE1929A-3783-430A-9E53-0C65B152632F}" destId="{DCA42873-DD78-4391-8D96-5FDC17A585A3}" srcOrd="0" destOrd="0" presId="urn:microsoft.com/office/officeart/2005/8/layout/radial1"/>
    <dgm:cxn modelId="{08CA765B-8B15-4E92-B4EB-237A28327D77}" type="presParOf" srcId="{6FBBEE5D-71A1-494D-80D7-4A8177486CA2}" destId="{4932A839-E527-4711-A1D3-BBB587DED1DB}" srcOrd="6" destOrd="0" presId="urn:microsoft.com/office/officeart/2005/8/layout/radial1"/>
    <dgm:cxn modelId="{075851CA-B8F8-4160-96E2-12E8E4E1E0D9}" type="presParOf" srcId="{6FBBEE5D-71A1-494D-80D7-4A8177486CA2}" destId="{1BB1F7AA-9481-488F-8CB5-D44DF31BF62A}" srcOrd="7" destOrd="0" presId="urn:microsoft.com/office/officeart/2005/8/layout/radial1"/>
    <dgm:cxn modelId="{855D1A30-21DE-4775-B344-98286B01B59F}" type="presParOf" srcId="{1BB1F7AA-9481-488F-8CB5-D44DF31BF62A}" destId="{84C7DBAB-545B-4BFC-9EA4-8E0178ED47D6}" srcOrd="0" destOrd="0" presId="urn:microsoft.com/office/officeart/2005/8/layout/radial1"/>
    <dgm:cxn modelId="{24D8D940-6E77-4228-915C-B94F1F6AC4FD}" type="presParOf" srcId="{6FBBEE5D-71A1-494D-80D7-4A8177486CA2}" destId="{3A65BF1E-A56D-4C8A-8598-ADAB52D85C5D}" srcOrd="8" destOrd="0" presId="urn:microsoft.com/office/officeart/2005/8/layout/radial1"/>
    <dgm:cxn modelId="{A2A7FA4B-14EA-4FC5-9365-83674FC19AD8}" type="presParOf" srcId="{6FBBEE5D-71A1-494D-80D7-4A8177486CA2}" destId="{B9C38591-0EC8-4C15-8BC5-7C7E79372339}" srcOrd="9" destOrd="0" presId="urn:microsoft.com/office/officeart/2005/8/layout/radial1"/>
    <dgm:cxn modelId="{692402D7-5BDC-49C6-B0D2-2E8C2B6AFDAC}" type="presParOf" srcId="{B9C38591-0EC8-4C15-8BC5-7C7E79372339}" destId="{EAED226B-D0F4-4F7A-AA0B-CA7BC67FB918}" srcOrd="0" destOrd="0" presId="urn:microsoft.com/office/officeart/2005/8/layout/radial1"/>
    <dgm:cxn modelId="{3333261F-DF1F-41BC-9769-A4292947024C}" type="presParOf" srcId="{6FBBEE5D-71A1-494D-80D7-4A8177486CA2}" destId="{10264DA1-B104-416B-8C60-D6B79AA06C55}" srcOrd="10" destOrd="0" presId="urn:microsoft.com/office/officeart/2005/8/layout/radial1"/>
    <dgm:cxn modelId="{33973872-A8A7-4A8B-9EC6-755D1EBF7CE9}" type="presParOf" srcId="{6FBBEE5D-71A1-494D-80D7-4A8177486CA2}" destId="{36AFE4AB-23DB-407F-83C7-F8F4A912FCAD}" srcOrd="11" destOrd="0" presId="urn:microsoft.com/office/officeart/2005/8/layout/radial1"/>
    <dgm:cxn modelId="{3AC3C73B-9939-413F-BE2F-CAFCEEE27A68}" type="presParOf" srcId="{36AFE4AB-23DB-407F-83C7-F8F4A912FCAD}" destId="{13E1416F-6AA1-4DE9-B591-146532783DC7}" srcOrd="0" destOrd="0" presId="urn:microsoft.com/office/officeart/2005/8/layout/radial1"/>
    <dgm:cxn modelId="{222EBCD3-BFB0-486B-9D55-D786E58E3DD6}" type="presParOf" srcId="{6FBBEE5D-71A1-494D-80D7-4A8177486CA2}" destId="{AD21BE47-2DEC-44EE-8CFF-F911A9641B97}" srcOrd="12" destOrd="0" presId="urn:microsoft.com/office/officeart/2005/8/layout/radial1"/>
    <dgm:cxn modelId="{9F98F12F-3D2C-4330-98FD-4AF3A3FBDB4D}" type="presParOf" srcId="{6FBBEE5D-71A1-494D-80D7-4A8177486CA2}" destId="{61194195-655D-4EE1-BF04-B121E8D06531}" srcOrd="13" destOrd="0" presId="urn:microsoft.com/office/officeart/2005/8/layout/radial1"/>
    <dgm:cxn modelId="{58D76D16-C360-42A6-BFDB-0392C510E200}" type="presParOf" srcId="{61194195-655D-4EE1-BF04-B121E8D06531}" destId="{D6D30FC8-82BC-48D3-9DE7-7B46769B5FCA}" srcOrd="0" destOrd="0" presId="urn:microsoft.com/office/officeart/2005/8/layout/radial1"/>
    <dgm:cxn modelId="{077F86CA-A9F7-43A9-B6B2-136468314018}" type="presParOf" srcId="{6FBBEE5D-71A1-494D-80D7-4A8177486CA2}" destId="{51B8F2B8-26D7-4079-8897-E43C826CF9F4}" srcOrd="14" destOrd="0" presId="urn:microsoft.com/office/officeart/2005/8/layout/radial1"/>
    <dgm:cxn modelId="{3FBF378F-C9CD-4559-973C-94C1DBC719B6}" type="presParOf" srcId="{6FBBEE5D-71A1-494D-80D7-4A8177486CA2}" destId="{E731D116-247D-426E-A75B-45F38CD0A304}" srcOrd="15" destOrd="0" presId="urn:microsoft.com/office/officeart/2005/8/layout/radial1"/>
    <dgm:cxn modelId="{2B9CAAB2-C60B-400B-A270-CD3EBA72FACE}" type="presParOf" srcId="{E731D116-247D-426E-A75B-45F38CD0A304}" destId="{C606BEC5-B37C-4CBF-AA57-4CADCF45B1C2}" srcOrd="0" destOrd="0" presId="urn:microsoft.com/office/officeart/2005/8/layout/radial1"/>
    <dgm:cxn modelId="{4AEA5866-F882-4A7A-8693-2A3DCB488465}" type="presParOf" srcId="{6FBBEE5D-71A1-494D-80D7-4A8177486CA2}" destId="{71DB6E3E-5302-4F56-84FB-2E0815085A52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73E6AF-7763-40A5-9302-6707E9171E88}" type="doc">
      <dgm:prSet loTypeId="urn:microsoft.com/office/officeart/2005/8/layout/pyramid2" loCatId="pyramid" qsTypeId="urn:microsoft.com/office/officeart/2005/8/quickstyle/3d7" qsCatId="3D" csTypeId="urn:microsoft.com/office/officeart/2005/8/colors/accent1_2" csCatId="accent1" phldr="1"/>
      <dgm:spPr/>
    </dgm:pt>
    <dgm:pt modelId="{B93C56EF-F6B0-4904-AA0C-CFC65E0E440C}">
      <dgm:prSet phldrT="[Текст]" custT="1"/>
      <dgm:spPr>
        <a:xfrm>
          <a:off x="2433161" y="404263"/>
          <a:ext cx="2687002" cy="41984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gm:spPr>
      <dgm:t>
        <a:bodyPr/>
        <a:lstStyle/>
        <a:p>
          <a:r>
            <a:rPr lang="ru-RU" sz="2400" b="1">
              <a:solidFill>
                <a:srgbClr val="7030A0"/>
              </a:solidFill>
              <a:latin typeface="Monotype Corsiva" panose="03010101010201010101" pitchFamily="66" charset="0"/>
              <a:ea typeface="+mn-ea"/>
              <a:cs typeface="+mn-cs"/>
            </a:rPr>
            <a:t>Состав семьи </a:t>
          </a:r>
        </a:p>
      </dgm:t>
    </dgm:pt>
    <dgm:pt modelId="{2B7599BE-EC8E-4D5A-B852-0041AFCEB4C3}" type="parTrans" cxnId="{59366A9B-E963-4351-8CAC-2A3C404E4A31}">
      <dgm:prSet/>
      <dgm:spPr/>
      <dgm:t>
        <a:bodyPr/>
        <a:lstStyle/>
        <a:p>
          <a:endParaRPr lang="ru-RU"/>
        </a:p>
      </dgm:t>
    </dgm:pt>
    <dgm:pt modelId="{4B22480A-31B2-4ED6-B288-7394520E25DB}" type="sibTrans" cxnId="{59366A9B-E963-4351-8CAC-2A3C404E4A31}">
      <dgm:prSet/>
      <dgm:spPr/>
      <dgm:t>
        <a:bodyPr/>
        <a:lstStyle/>
        <a:p>
          <a:endParaRPr lang="ru-RU"/>
        </a:p>
      </dgm:t>
    </dgm:pt>
    <dgm:pt modelId="{5450042C-94A9-41FE-A100-C7CE573701C4}">
      <dgm:prSet phldrT="[Текст]" custT="1"/>
      <dgm:spPr>
        <a:xfrm>
          <a:off x="2433161" y="2775411"/>
          <a:ext cx="2687002" cy="41984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gm:spPr>
      <dgm:t>
        <a:bodyPr/>
        <a:lstStyle/>
        <a:p>
          <a:r>
            <a:rPr lang="ru-RU" sz="2000" b="1">
              <a:solidFill>
                <a:srgbClr val="7030A0"/>
              </a:solidFill>
              <a:latin typeface="Monotype Corsiva" panose="03010101010201010101" pitchFamily="66" charset="0"/>
              <a:ea typeface="+mn-ea"/>
              <a:cs typeface="+mn-cs"/>
            </a:rPr>
            <a:t>Возрастные особенности </a:t>
          </a:r>
        </a:p>
      </dgm:t>
    </dgm:pt>
    <dgm:pt modelId="{10364468-4219-493B-A954-7EF8AB012D51}" type="parTrans" cxnId="{C66FB072-BC35-4F99-A0B3-2B18E2434710}">
      <dgm:prSet/>
      <dgm:spPr/>
      <dgm:t>
        <a:bodyPr/>
        <a:lstStyle/>
        <a:p>
          <a:endParaRPr lang="ru-RU"/>
        </a:p>
      </dgm:t>
    </dgm:pt>
    <dgm:pt modelId="{8D7C1909-1828-434F-843E-4D7677E3FCFC}" type="sibTrans" cxnId="{C66FB072-BC35-4F99-A0B3-2B18E2434710}">
      <dgm:prSet/>
      <dgm:spPr/>
      <dgm:t>
        <a:bodyPr/>
        <a:lstStyle/>
        <a:p>
          <a:endParaRPr lang="ru-RU"/>
        </a:p>
      </dgm:t>
    </dgm:pt>
    <dgm:pt modelId="{31CBB427-5653-45BE-AAF6-41E487ED94F2}">
      <dgm:prSet phldrT="[Текст]" custT="1"/>
      <dgm:spPr>
        <a:xfrm>
          <a:off x="2433161" y="3247736"/>
          <a:ext cx="2687002" cy="41984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gm:spPr>
      <dgm:t>
        <a:bodyPr/>
        <a:lstStyle/>
        <a:p>
          <a:r>
            <a:rPr lang="ru-RU" sz="2000" b="1">
              <a:solidFill>
                <a:srgbClr val="7030A0"/>
              </a:solidFill>
              <a:latin typeface="Monotype Corsiva" panose="03010101010201010101" pitchFamily="66" charset="0"/>
              <a:ea typeface="+mn-ea"/>
              <a:cs typeface="+mn-cs"/>
            </a:rPr>
            <a:t>Образование и профессия </a:t>
          </a:r>
        </a:p>
      </dgm:t>
    </dgm:pt>
    <dgm:pt modelId="{7D6937DC-8857-4153-88A4-4C92E07CB294}" type="parTrans" cxnId="{D6150B4E-7BC8-4822-BFAA-474EF37AB73E}">
      <dgm:prSet/>
      <dgm:spPr/>
      <dgm:t>
        <a:bodyPr/>
        <a:lstStyle/>
        <a:p>
          <a:endParaRPr lang="ru-RU"/>
        </a:p>
      </dgm:t>
    </dgm:pt>
    <dgm:pt modelId="{FC2FE344-F92D-4375-8FED-4201FFA9AA01}" type="sibTrans" cxnId="{D6150B4E-7BC8-4822-BFAA-474EF37AB73E}">
      <dgm:prSet/>
      <dgm:spPr/>
      <dgm:t>
        <a:bodyPr/>
        <a:lstStyle/>
        <a:p>
          <a:endParaRPr lang="ru-RU"/>
        </a:p>
      </dgm:t>
    </dgm:pt>
    <dgm:pt modelId="{7E4421A8-3A78-47F8-A0A0-5C8D7E5820DC}">
      <dgm:prSet custT="1"/>
      <dgm:spPr>
        <a:xfrm>
          <a:off x="2433161" y="1358438"/>
          <a:ext cx="2687002" cy="41984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gm:spPr>
      <dgm:t>
        <a:bodyPr/>
        <a:lstStyle/>
        <a:p>
          <a:r>
            <a:rPr lang="ru-RU" sz="1800" b="1">
              <a:solidFill>
                <a:srgbClr val="7030A0"/>
              </a:solidFill>
              <a:latin typeface="Monotype Corsiva" panose="03010101010201010101" pitchFamily="66" charset="0"/>
              <a:ea typeface="+mn-ea"/>
              <a:cs typeface="+mn-cs"/>
            </a:rPr>
            <a:t>Особенности воспитанников и родителей </a:t>
          </a:r>
        </a:p>
      </dgm:t>
    </dgm:pt>
    <dgm:pt modelId="{77B35D2E-AC00-4210-B95D-C70A0A11F259}" type="parTrans" cxnId="{9B4B25B1-06D6-49A3-B752-5668A824252D}">
      <dgm:prSet/>
      <dgm:spPr/>
      <dgm:t>
        <a:bodyPr/>
        <a:lstStyle/>
        <a:p>
          <a:endParaRPr lang="ru-RU"/>
        </a:p>
      </dgm:t>
    </dgm:pt>
    <dgm:pt modelId="{E55CB350-3B5E-4463-9F18-1828069C070F}" type="sibTrans" cxnId="{9B4B25B1-06D6-49A3-B752-5668A824252D}">
      <dgm:prSet/>
      <dgm:spPr/>
      <dgm:t>
        <a:bodyPr/>
        <a:lstStyle/>
        <a:p>
          <a:endParaRPr lang="ru-RU"/>
        </a:p>
      </dgm:t>
    </dgm:pt>
    <dgm:pt modelId="{798908D8-D137-4273-8732-7F3ED6C01ADE}">
      <dgm:prSet custT="1"/>
      <dgm:spPr>
        <a:xfrm>
          <a:off x="2433161" y="886113"/>
          <a:ext cx="2687002" cy="41984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gm:spPr>
      <dgm:t>
        <a:bodyPr/>
        <a:lstStyle/>
        <a:p>
          <a:r>
            <a:rPr lang="ru-RU" sz="2000" b="1">
              <a:solidFill>
                <a:srgbClr val="7030A0"/>
              </a:solidFill>
              <a:latin typeface="Monotype Corsiva" panose="03010101010201010101" pitchFamily="66" charset="0"/>
              <a:ea typeface="+mn-ea"/>
              <a:cs typeface="+mn-cs"/>
            </a:rPr>
            <a:t>Микроклимат семьи</a:t>
          </a:r>
        </a:p>
      </dgm:t>
    </dgm:pt>
    <dgm:pt modelId="{6CA29FB0-7633-4EBA-A01F-B38CF59550B7}" type="parTrans" cxnId="{509E0D97-C44E-442D-A40D-11C8CF6CAE77}">
      <dgm:prSet/>
      <dgm:spPr/>
      <dgm:t>
        <a:bodyPr/>
        <a:lstStyle/>
        <a:p>
          <a:endParaRPr lang="ru-RU"/>
        </a:p>
      </dgm:t>
    </dgm:pt>
    <dgm:pt modelId="{33B6E2F0-091D-4EDC-B3E4-3D384C6F21D9}" type="sibTrans" cxnId="{509E0D97-C44E-442D-A40D-11C8CF6CAE77}">
      <dgm:prSet/>
      <dgm:spPr/>
      <dgm:t>
        <a:bodyPr/>
        <a:lstStyle/>
        <a:p>
          <a:endParaRPr lang="ru-RU"/>
        </a:p>
      </dgm:t>
    </dgm:pt>
    <dgm:pt modelId="{83EEA9BC-5005-4111-BCB0-E20CEADCDF77}">
      <dgm:prSet custT="1"/>
      <dgm:spPr>
        <a:xfrm>
          <a:off x="2433161" y="2303087"/>
          <a:ext cx="2687002" cy="41984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gm:spPr>
      <dgm:t>
        <a:bodyPr/>
        <a:lstStyle/>
        <a:p>
          <a:r>
            <a:rPr lang="ru-RU" sz="2000" b="1">
              <a:solidFill>
                <a:srgbClr val="7030A0"/>
              </a:solidFill>
              <a:latin typeface="Monotype Corsiva" panose="03010101010201010101" pitchFamily="66" charset="0"/>
              <a:ea typeface="+mn-ea"/>
              <a:cs typeface="+mn-cs"/>
            </a:rPr>
            <a:t>Материальное обеспечение </a:t>
          </a:r>
        </a:p>
      </dgm:t>
    </dgm:pt>
    <dgm:pt modelId="{5D197C70-FB6B-4CBD-B70C-9B0975A92877}" type="parTrans" cxnId="{9F4379A8-366F-430F-9673-3C076C751283}">
      <dgm:prSet/>
      <dgm:spPr/>
      <dgm:t>
        <a:bodyPr/>
        <a:lstStyle/>
        <a:p>
          <a:endParaRPr lang="ru-RU"/>
        </a:p>
      </dgm:t>
    </dgm:pt>
    <dgm:pt modelId="{36E93AB3-B9E4-4991-B73F-7721E5861868}" type="sibTrans" cxnId="{9F4379A8-366F-430F-9673-3C076C751283}">
      <dgm:prSet/>
      <dgm:spPr/>
      <dgm:t>
        <a:bodyPr/>
        <a:lstStyle/>
        <a:p>
          <a:endParaRPr lang="ru-RU"/>
        </a:p>
      </dgm:t>
    </dgm:pt>
    <dgm:pt modelId="{808F2E53-5E7F-40AF-B8EB-304891C1A78C}">
      <dgm:prSet custT="1"/>
      <dgm:spPr>
        <a:xfrm>
          <a:off x="2433161" y="1830762"/>
          <a:ext cx="2687002" cy="41984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gm:spPr>
      <dgm:t>
        <a:bodyPr/>
        <a:lstStyle/>
        <a:p>
          <a:r>
            <a:rPr lang="ru-RU" sz="2000" b="1">
              <a:solidFill>
                <a:srgbClr val="7030A0"/>
              </a:solidFill>
              <a:latin typeface="Monotype Corsiva" panose="03010101010201010101" pitchFamily="66" charset="0"/>
              <a:ea typeface="+mn-ea"/>
              <a:cs typeface="+mn-cs"/>
            </a:rPr>
            <a:t>Жилищно-бытовые условия </a:t>
          </a:r>
        </a:p>
      </dgm:t>
    </dgm:pt>
    <dgm:pt modelId="{A6B56650-1F2D-40AE-A3BE-A0A2D593E63C}" type="parTrans" cxnId="{A1B1F8E0-0F6F-4972-B0B1-C7672D841661}">
      <dgm:prSet/>
      <dgm:spPr/>
      <dgm:t>
        <a:bodyPr/>
        <a:lstStyle/>
        <a:p>
          <a:endParaRPr lang="ru-RU"/>
        </a:p>
      </dgm:t>
    </dgm:pt>
    <dgm:pt modelId="{6D87BC1A-2E92-4250-AF04-1CB0524B7D67}" type="sibTrans" cxnId="{A1B1F8E0-0F6F-4972-B0B1-C7672D841661}">
      <dgm:prSet/>
      <dgm:spPr/>
      <dgm:t>
        <a:bodyPr/>
        <a:lstStyle/>
        <a:p>
          <a:endParaRPr lang="ru-RU"/>
        </a:p>
      </dgm:t>
    </dgm:pt>
    <dgm:pt modelId="{3BC2E8CC-A465-4961-882A-24A5D81446CC}" type="pres">
      <dgm:prSet presAssocID="{6F73E6AF-7763-40A5-9302-6707E9171E88}" presName="compositeShape" presStyleCnt="0">
        <dgm:presLayoutVars>
          <dgm:dir/>
          <dgm:resizeHandles/>
        </dgm:presLayoutVars>
      </dgm:prSet>
      <dgm:spPr/>
    </dgm:pt>
    <dgm:pt modelId="{8D788FA9-233E-4232-BAC9-14614DFEBF0E}" type="pres">
      <dgm:prSet presAssocID="{6F73E6AF-7763-40A5-9302-6707E9171E88}" presName="pyramid" presStyleLbl="node1" presStyleIdx="0" presStyleCnt="1" custLinFactNeighborX="230" custLinFactNeighborY="922"/>
      <dgm:spPr>
        <a:xfrm>
          <a:off x="375744" y="0"/>
          <a:ext cx="4133850" cy="4133850"/>
        </a:xfrm>
        <a:prstGeom prst="triangl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gm:spPr>
    </dgm:pt>
    <dgm:pt modelId="{96A8C1A8-554C-4B0E-B154-72CBAFA62BDC}" type="pres">
      <dgm:prSet presAssocID="{6F73E6AF-7763-40A5-9302-6707E9171E88}" presName="theList" presStyleCnt="0"/>
      <dgm:spPr/>
    </dgm:pt>
    <dgm:pt modelId="{894B1726-6EE0-4B43-A36C-5FCEB4B4D595}" type="pres">
      <dgm:prSet presAssocID="{B93C56EF-F6B0-4904-AA0C-CFC65E0E440C}" presName="aNode" presStyleLbl="fgAcc1" presStyleIdx="0" presStyleCnt="7" custLinFactNeighborY="-18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B0049-28B6-4F33-85CD-AE6C2A0FC061}" type="pres">
      <dgm:prSet presAssocID="{B93C56EF-F6B0-4904-AA0C-CFC65E0E440C}" presName="aSpace" presStyleCnt="0"/>
      <dgm:spPr/>
    </dgm:pt>
    <dgm:pt modelId="{6B4B65C2-E5B7-4667-8D5C-ECD3197ADABE}" type="pres">
      <dgm:prSet presAssocID="{798908D8-D137-4273-8732-7F3ED6C01ADE}" presName="aNode" presStyleLbl="fg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C0EE34-A6CD-4DE3-BB09-CEAC22CFBC9C}" type="pres">
      <dgm:prSet presAssocID="{798908D8-D137-4273-8732-7F3ED6C01ADE}" presName="aSpace" presStyleCnt="0"/>
      <dgm:spPr/>
    </dgm:pt>
    <dgm:pt modelId="{CF78575C-9ADD-4486-A28D-180FF7454AB4}" type="pres">
      <dgm:prSet presAssocID="{7E4421A8-3A78-47F8-A0A0-5C8D7E5820DC}" presName="aNode" presStyleLbl="fg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39948A-581F-43C7-9EE7-5091727EEC2C}" type="pres">
      <dgm:prSet presAssocID="{7E4421A8-3A78-47F8-A0A0-5C8D7E5820DC}" presName="aSpace" presStyleCnt="0"/>
      <dgm:spPr/>
    </dgm:pt>
    <dgm:pt modelId="{9252B16A-C020-423D-9DAF-2D406C727F0F}" type="pres">
      <dgm:prSet presAssocID="{808F2E53-5E7F-40AF-B8EB-304891C1A78C}" presName="aNode" presStyleLbl="fg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F040BC-F091-4657-A02E-A85DD13A02B8}" type="pres">
      <dgm:prSet presAssocID="{808F2E53-5E7F-40AF-B8EB-304891C1A78C}" presName="aSpace" presStyleCnt="0"/>
      <dgm:spPr/>
    </dgm:pt>
    <dgm:pt modelId="{983221B7-719D-425A-88E1-1E581B9E73D9}" type="pres">
      <dgm:prSet presAssocID="{83EEA9BC-5005-4111-BCB0-E20CEADCDF77}" presName="aNode" presStyleLbl="fg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F56807-6D0F-42F7-811F-CCD86D54713E}" type="pres">
      <dgm:prSet presAssocID="{83EEA9BC-5005-4111-BCB0-E20CEADCDF77}" presName="aSpace" presStyleCnt="0"/>
      <dgm:spPr/>
    </dgm:pt>
    <dgm:pt modelId="{8DA5FD47-9C00-4C87-8BB1-AC41A3050C30}" type="pres">
      <dgm:prSet presAssocID="{5450042C-94A9-41FE-A100-C7CE573701C4}" presName="aNode" presStyleLbl="fg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6B18F-AA5F-41B0-A957-D46A92DC8D20}" type="pres">
      <dgm:prSet presAssocID="{5450042C-94A9-41FE-A100-C7CE573701C4}" presName="aSpace" presStyleCnt="0"/>
      <dgm:spPr/>
    </dgm:pt>
    <dgm:pt modelId="{5A3575FC-944D-4D9E-B482-2DFD76385ECF}" type="pres">
      <dgm:prSet presAssocID="{31CBB427-5653-45BE-AAF6-41E487ED94F2}" presName="aNode" presStyleLbl="fg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043E57-4E59-41EE-9719-8303D8DF416A}" type="pres">
      <dgm:prSet presAssocID="{31CBB427-5653-45BE-AAF6-41E487ED94F2}" presName="aSpace" presStyleCnt="0"/>
      <dgm:spPr/>
    </dgm:pt>
  </dgm:ptLst>
  <dgm:cxnLst>
    <dgm:cxn modelId="{0FC79EF3-5D57-48B0-9529-36ED06AAC058}" type="presOf" srcId="{7E4421A8-3A78-47F8-A0A0-5C8D7E5820DC}" destId="{CF78575C-9ADD-4486-A28D-180FF7454AB4}" srcOrd="0" destOrd="0" presId="urn:microsoft.com/office/officeart/2005/8/layout/pyramid2"/>
    <dgm:cxn modelId="{59366A9B-E963-4351-8CAC-2A3C404E4A31}" srcId="{6F73E6AF-7763-40A5-9302-6707E9171E88}" destId="{B93C56EF-F6B0-4904-AA0C-CFC65E0E440C}" srcOrd="0" destOrd="0" parTransId="{2B7599BE-EC8E-4D5A-B852-0041AFCEB4C3}" sibTransId="{4B22480A-31B2-4ED6-B288-7394520E25DB}"/>
    <dgm:cxn modelId="{B2EDFE57-04D3-4D61-9192-62BE2824342F}" type="presOf" srcId="{B93C56EF-F6B0-4904-AA0C-CFC65E0E440C}" destId="{894B1726-6EE0-4B43-A36C-5FCEB4B4D595}" srcOrd="0" destOrd="0" presId="urn:microsoft.com/office/officeart/2005/8/layout/pyramid2"/>
    <dgm:cxn modelId="{A1B1F8E0-0F6F-4972-B0B1-C7672D841661}" srcId="{6F73E6AF-7763-40A5-9302-6707E9171E88}" destId="{808F2E53-5E7F-40AF-B8EB-304891C1A78C}" srcOrd="3" destOrd="0" parTransId="{A6B56650-1F2D-40AE-A3BE-A0A2D593E63C}" sibTransId="{6D87BC1A-2E92-4250-AF04-1CB0524B7D67}"/>
    <dgm:cxn modelId="{259FB16C-EC7C-4DD0-9698-DCE3D8B23824}" type="presOf" srcId="{83EEA9BC-5005-4111-BCB0-E20CEADCDF77}" destId="{983221B7-719D-425A-88E1-1E581B9E73D9}" srcOrd="0" destOrd="0" presId="urn:microsoft.com/office/officeart/2005/8/layout/pyramid2"/>
    <dgm:cxn modelId="{3B2D21EE-EB08-488E-84EC-9DF7769E2B63}" type="presOf" srcId="{6F73E6AF-7763-40A5-9302-6707E9171E88}" destId="{3BC2E8CC-A465-4961-882A-24A5D81446CC}" srcOrd="0" destOrd="0" presId="urn:microsoft.com/office/officeart/2005/8/layout/pyramid2"/>
    <dgm:cxn modelId="{4F00ECFD-1B7E-4B3D-B3D3-A863B4561FDA}" type="presOf" srcId="{808F2E53-5E7F-40AF-B8EB-304891C1A78C}" destId="{9252B16A-C020-423D-9DAF-2D406C727F0F}" srcOrd="0" destOrd="0" presId="urn:microsoft.com/office/officeart/2005/8/layout/pyramid2"/>
    <dgm:cxn modelId="{D6150B4E-7BC8-4822-BFAA-474EF37AB73E}" srcId="{6F73E6AF-7763-40A5-9302-6707E9171E88}" destId="{31CBB427-5653-45BE-AAF6-41E487ED94F2}" srcOrd="6" destOrd="0" parTransId="{7D6937DC-8857-4153-88A4-4C92E07CB294}" sibTransId="{FC2FE344-F92D-4375-8FED-4201FFA9AA01}"/>
    <dgm:cxn modelId="{724BB282-3757-43D9-8260-3D77F6D5D5B5}" type="presOf" srcId="{798908D8-D137-4273-8732-7F3ED6C01ADE}" destId="{6B4B65C2-E5B7-4667-8D5C-ECD3197ADABE}" srcOrd="0" destOrd="0" presId="urn:microsoft.com/office/officeart/2005/8/layout/pyramid2"/>
    <dgm:cxn modelId="{9B4B25B1-06D6-49A3-B752-5668A824252D}" srcId="{6F73E6AF-7763-40A5-9302-6707E9171E88}" destId="{7E4421A8-3A78-47F8-A0A0-5C8D7E5820DC}" srcOrd="2" destOrd="0" parTransId="{77B35D2E-AC00-4210-B95D-C70A0A11F259}" sibTransId="{E55CB350-3B5E-4463-9F18-1828069C070F}"/>
    <dgm:cxn modelId="{509E0D97-C44E-442D-A40D-11C8CF6CAE77}" srcId="{6F73E6AF-7763-40A5-9302-6707E9171E88}" destId="{798908D8-D137-4273-8732-7F3ED6C01ADE}" srcOrd="1" destOrd="0" parTransId="{6CA29FB0-7633-4EBA-A01F-B38CF59550B7}" sibTransId="{33B6E2F0-091D-4EDC-B3E4-3D384C6F21D9}"/>
    <dgm:cxn modelId="{9F4379A8-366F-430F-9673-3C076C751283}" srcId="{6F73E6AF-7763-40A5-9302-6707E9171E88}" destId="{83EEA9BC-5005-4111-BCB0-E20CEADCDF77}" srcOrd="4" destOrd="0" parTransId="{5D197C70-FB6B-4CBD-B70C-9B0975A92877}" sibTransId="{36E93AB3-B9E4-4991-B73F-7721E5861868}"/>
    <dgm:cxn modelId="{3A08BAF3-5A56-404A-8E06-8CA9ECBD48E7}" type="presOf" srcId="{31CBB427-5653-45BE-AAF6-41E487ED94F2}" destId="{5A3575FC-944D-4D9E-B482-2DFD76385ECF}" srcOrd="0" destOrd="0" presId="urn:microsoft.com/office/officeart/2005/8/layout/pyramid2"/>
    <dgm:cxn modelId="{C66FB072-BC35-4F99-A0B3-2B18E2434710}" srcId="{6F73E6AF-7763-40A5-9302-6707E9171E88}" destId="{5450042C-94A9-41FE-A100-C7CE573701C4}" srcOrd="5" destOrd="0" parTransId="{10364468-4219-493B-A954-7EF8AB012D51}" sibTransId="{8D7C1909-1828-434F-843E-4D7677E3FCFC}"/>
    <dgm:cxn modelId="{80362DFB-ACE2-4613-A70B-668F67D9C668}" type="presOf" srcId="{5450042C-94A9-41FE-A100-C7CE573701C4}" destId="{8DA5FD47-9C00-4C87-8BB1-AC41A3050C30}" srcOrd="0" destOrd="0" presId="urn:microsoft.com/office/officeart/2005/8/layout/pyramid2"/>
    <dgm:cxn modelId="{16ADFEBD-2B46-492C-955C-799488D81B3F}" type="presParOf" srcId="{3BC2E8CC-A465-4961-882A-24A5D81446CC}" destId="{8D788FA9-233E-4232-BAC9-14614DFEBF0E}" srcOrd="0" destOrd="0" presId="urn:microsoft.com/office/officeart/2005/8/layout/pyramid2"/>
    <dgm:cxn modelId="{3C800FC0-BC5E-4BA0-ACA9-1CDC2D2A5FC8}" type="presParOf" srcId="{3BC2E8CC-A465-4961-882A-24A5D81446CC}" destId="{96A8C1A8-554C-4B0E-B154-72CBAFA62BDC}" srcOrd="1" destOrd="0" presId="urn:microsoft.com/office/officeart/2005/8/layout/pyramid2"/>
    <dgm:cxn modelId="{75483B16-5893-4101-B743-F0C4BF73F9BC}" type="presParOf" srcId="{96A8C1A8-554C-4B0E-B154-72CBAFA62BDC}" destId="{894B1726-6EE0-4B43-A36C-5FCEB4B4D595}" srcOrd="0" destOrd="0" presId="urn:microsoft.com/office/officeart/2005/8/layout/pyramid2"/>
    <dgm:cxn modelId="{58BC7EC3-AC45-4445-97F5-E5A100BB6EF7}" type="presParOf" srcId="{96A8C1A8-554C-4B0E-B154-72CBAFA62BDC}" destId="{1B1B0049-28B6-4F33-85CD-AE6C2A0FC061}" srcOrd="1" destOrd="0" presId="urn:microsoft.com/office/officeart/2005/8/layout/pyramid2"/>
    <dgm:cxn modelId="{86898ED9-CF39-4B79-9D63-76DBEC1B3384}" type="presParOf" srcId="{96A8C1A8-554C-4B0E-B154-72CBAFA62BDC}" destId="{6B4B65C2-E5B7-4667-8D5C-ECD3197ADABE}" srcOrd="2" destOrd="0" presId="urn:microsoft.com/office/officeart/2005/8/layout/pyramid2"/>
    <dgm:cxn modelId="{E138D0E8-9492-470B-8CDA-D091A06C6ABE}" type="presParOf" srcId="{96A8C1A8-554C-4B0E-B154-72CBAFA62BDC}" destId="{43C0EE34-A6CD-4DE3-BB09-CEAC22CFBC9C}" srcOrd="3" destOrd="0" presId="urn:microsoft.com/office/officeart/2005/8/layout/pyramid2"/>
    <dgm:cxn modelId="{BC74610B-451D-4BBF-B565-272A45D92F13}" type="presParOf" srcId="{96A8C1A8-554C-4B0E-B154-72CBAFA62BDC}" destId="{CF78575C-9ADD-4486-A28D-180FF7454AB4}" srcOrd="4" destOrd="0" presId="urn:microsoft.com/office/officeart/2005/8/layout/pyramid2"/>
    <dgm:cxn modelId="{599D719A-86B5-43FA-8A0B-DAC0B78DEADD}" type="presParOf" srcId="{96A8C1A8-554C-4B0E-B154-72CBAFA62BDC}" destId="{5139948A-581F-43C7-9EE7-5091727EEC2C}" srcOrd="5" destOrd="0" presId="urn:microsoft.com/office/officeart/2005/8/layout/pyramid2"/>
    <dgm:cxn modelId="{9E42362F-ADE8-4AC5-ACA5-77C053F39DCB}" type="presParOf" srcId="{96A8C1A8-554C-4B0E-B154-72CBAFA62BDC}" destId="{9252B16A-C020-423D-9DAF-2D406C727F0F}" srcOrd="6" destOrd="0" presId="urn:microsoft.com/office/officeart/2005/8/layout/pyramid2"/>
    <dgm:cxn modelId="{053B647A-460C-4400-983D-DBA809317FB3}" type="presParOf" srcId="{96A8C1A8-554C-4B0E-B154-72CBAFA62BDC}" destId="{8DF040BC-F091-4657-A02E-A85DD13A02B8}" srcOrd="7" destOrd="0" presId="urn:microsoft.com/office/officeart/2005/8/layout/pyramid2"/>
    <dgm:cxn modelId="{597B16DF-1D89-4BD2-8E43-F4F9ECAC35FB}" type="presParOf" srcId="{96A8C1A8-554C-4B0E-B154-72CBAFA62BDC}" destId="{983221B7-719D-425A-88E1-1E581B9E73D9}" srcOrd="8" destOrd="0" presId="urn:microsoft.com/office/officeart/2005/8/layout/pyramid2"/>
    <dgm:cxn modelId="{43AE0583-CA1E-492D-BB7C-4CAEDE46BCE8}" type="presParOf" srcId="{96A8C1A8-554C-4B0E-B154-72CBAFA62BDC}" destId="{2AF56807-6D0F-42F7-811F-CCD86D54713E}" srcOrd="9" destOrd="0" presId="urn:microsoft.com/office/officeart/2005/8/layout/pyramid2"/>
    <dgm:cxn modelId="{D4F74776-C0E9-475B-8C87-7A20AF95B0D3}" type="presParOf" srcId="{96A8C1A8-554C-4B0E-B154-72CBAFA62BDC}" destId="{8DA5FD47-9C00-4C87-8BB1-AC41A3050C30}" srcOrd="10" destOrd="0" presId="urn:microsoft.com/office/officeart/2005/8/layout/pyramid2"/>
    <dgm:cxn modelId="{EB256D42-099D-43C5-92E9-B3F4A1606A8C}" type="presParOf" srcId="{96A8C1A8-554C-4B0E-B154-72CBAFA62BDC}" destId="{44A6B18F-AA5F-41B0-A957-D46A92DC8D20}" srcOrd="11" destOrd="0" presId="urn:microsoft.com/office/officeart/2005/8/layout/pyramid2"/>
    <dgm:cxn modelId="{FC158CF1-C712-4983-ADCE-EE1B3DD3E8C1}" type="presParOf" srcId="{96A8C1A8-554C-4B0E-B154-72CBAFA62BDC}" destId="{5A3575FC-944D-4D9E-B482-2DFD76385ECF}" srcOrd="12" destOrd="0" presId="urn:microsoft.com/office/officeart/2005/8/layout/pyramid2"/>
    <dgm:cxn modelId="{A5BE1BEE-F57E-4CAE-BD54-44A71D887E42}" type="presParOf" srcId="{96A8C1A8-554C-4B0E-B154-72CBAFA62BDC}" destId="{4C043E57-4E59-41EE-9719-8303D8DF416A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CA531-136F-4A00-B410-D07A94A821DD}">
      <dsp:nvSpPr>
        <dsp:cNvPr id="0" name=""/>
        <dsp:cNvSpPr/>
      </dsp:nvSpPr>
      <dsp:spPr>
        <a:xfrm>
          <a:off x="2145876" y="2040040"/>
          <a:ext cx="2334771" cy="1232902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7030A0"/>
              </a:solidFill>
              <a:latin typeface="Monotype Corsiva" panose="03010101010201010101" pitchFamily="66" charset="0"/>
              <a:ea typeface="+mn-ea"/>
              <a:cs typeface="+mn-cs"/>
            </a:rPr>
            <a:t>Способы изображения </a:t>
          </a:r>
        </a:p>
      </dsp:txBody>
      <dsp:txXfrm>
        <a:off x="2487795" y="2220594"/>
        <a:ext cx="1650933" cy="871794"/>
      </dsp:txXfrm>
    </dsp:sp>
    <dsp:sp modelId="{CCD5699C-51B5-4974-B702-29A278FCF8ED}">
      <dsp:nvSpPr>
        <dsp:cNvPr id="0" name=""/>
        <dsp:cNvSpPr/>
      </dsp:nvSpPr>
      <dsp:spPr>
        <a:xfrm rot="16282013">
          <a:off x="2848055" y="1532017"/>
          <a:ext cx="983284" cy="33137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1032218" y="1683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314537" y="1572575"/>
        <a:ext cx="0" cy="0"/>
      </dsp:txXfrm>
    </dsp:sp>
    <dsp:sp modelId="{847FF6AB-B7FC-44D2-B2EE-996E19F657C2}">
      <dsp:nvSpPr>
        <dsp:cNvPr id="0" name=""/>
        <dsp:cNvSpPr/>
      </dsp:nvSpPr>
      <dsp:spPr>
        <a:xfrm>
          <a:off x="2487103" y="86930"/>
          <a:ext cx="1751793" cy="970195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Монотипия</a:t>
          </a:r>
          <a:r>
            <a:rPr lang="ru-RU" sz="1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ru-RU" sz="10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endParaRPr lang="ru-RU" sz="1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743647" y="229012"/>
        <a:ext cx="1238705" cy="686031"/>
      </dsp:txXfrm>
    </dsp:sp>
    <dsp:sp modelId="{FF3EA8C5-3884-493F-AEC1-FF4ED5E01971}">
      <dsp:nvSpPr>
        <dsp:cNvPr id="0" name=""/>
        <dsp:cNvSpPr/>
      </dsp:nvSpPr>
      <dsp:spPr>
        <a:xfrm rot="18971145">
          <a:off x="3791522" y="1889427"/>
          <a:ext cx="607919" cy="33137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921757" y="1683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073993" y="1905551"/>
        <a:ext cx="0" cy="0"/>
      </dsp:txXfrm>
    </dsp:sp>
    <dsp:sp modelId="{6360A734-0BFE-45CB-8C53-4D31D1DFF9B2}">
      <dsp:nvSpPr>
        <dsp:cNvPr id="0" name=""/>
        <dsp:cNvSpPr/>
      </dsp:nvSpPr>
      <dsp:spPr>
        <a:xfrm>
          <a:off x="3903137" y="569738"/>
          <a:ext cx="1885156" cy="1232902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Рисование поролоном по трафарету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179212" y="750292"/>
        <a:ext cx="1333006" cy="871794"/>
      </dsp:txXfrm>
    </dsp:sp>
    <dsp:sp modelId="{FEE1929A-3783-430A-9E53-0C65B152632F}">
      <dsp:nvSpPr>
        <dsp:cNvPr id="0" name=""/>
        <dsp:cNvSpPr/>
      </dsp:nvSpPr>
      <dsp:spPr>
        <a:xfrm rot="19880">
          <a:off x="4480576" y="2647181"/>
          <a:ext cx="176026" cy="33137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561849" y="1683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564215" y="2659324"/>
        <a:ext cx="0" cy="0"/>
      </dsp:txXfrm>
    </dsp:sp>
    <dsp:sp modelId="{4932A839-E527-4711-A1D3-BBB587DED1DB}">
      <dsp:nvSpPr>
        <dsp:cNvPr id="0" name=""/>
        <dsp:cNvSpPr/>
      </dsp:nvSpPr>
      <dsp:spPr>
        <a:xfrm>
          <a:off x="4656578" y="2052453"/>
          <a:ext cx="1606595" cy="1232902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Пластилинография</a:t>
          </a: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891858" y="2233007"/>
        <a:ext cx="1136035" cy="871794"/>
      </dsp:txXfrm>
    </dsp:sp>
    <dsp:sp modelId="{1BB1F7AA-9481-488F-8CB5-D44DF31BF62A}">
      <dsp:nvSpPr>
        <dsp:cNvPr id="0" name=""/>
        <dsp:cNvSpPr/>
      </dsp:nvSpPr>
      <dsp:spPr>
        <a:xfrm rot="2657621">
          <a:off x="3782885" y="3393471"/>
          <a:ext cx="605475" cy="33137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760591" y="1683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085359" y="3388635"/>
        <a:ext cx="0" cy="0"/>
      </dsp:txXfrm>
    </dsp:sp>
    <dsp:sp modelId="{3A65BF1E-A56D-4C8A-8598-ADAB52D85C5D}">
      <dsp:nvSpPr>
        <dsp:cNvPr id="0" name=""/>
        <dsp:cNvSpPr/>
      </dsp:nvSpPr>
      <dsp:spPr>
        <a:xfrm>
          <a:off x="3780728" y="3535168"/>
          <a:ext cx="2129974" cy="1232902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Ниткография</a:t>
          </a: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 по клею (ПВА) 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092655" y="3715722"/>
        <a:ext cx="1506120" cy="871794"/>
      </dsp:txXfrm>
    </dsp:sp>
    <dsp:sp modelId="{B9C38591-0EC8-4C15-8BC5-7C7E79372339}">
      <dsp:nvSpPr>
        <dsp:cNvPr id="0" name=""/>
        <dsp:cNvSpPr/>
      </dsp:nvSpPr>
      <dsp:spPr>
        <a:xfrm rot="5318952">
          <a:off x="2899768" y="3694567"/>
          <a:ext cx="876726" cy="33137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1006500" y="1683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359526" y="3688706"/>
        <a:ext cx="0" cy="0"/>
      </dsp:txXfrm>
    </dsp:sp>
    <dsp:sp modelId="{10264DA1-B104-416B-8C60-D6B79AA06C55}">
      <dsp:nvSpPr>
        <dsp:cNvPr id="0" name=""/>
        <dsp:cNvSpPr/>
      </dsp:nvSpPr>
      <dsp:spPr>
        <a:xfrm>
          <a:off x="2193888" y="4149329"/>
          <a:ext cx="2338223" cy="1232902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Рельефное рисование (клей ПВА) 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2536313" y="4329883"/>
        <a:ext cx="1653373" cy="871794"/>
      </dsp:txXfrm>
    </dsp:sp>
    <dsp:sp modelId="{36AFE4AB-23DB-407F-83C7-F8F4A912FCAD}">
      <dsp:nvSpPr>
        <dsp:cNvPr id="0" name=""/>
        <dsp:cNvSpPr/>
      </dsp:nvSpPr>
      <dsp:spPr>
        <a:xfrm rot="8027042">
          <a:off x="2283338" y="3404473"/>
          <a:ext cx="594308" cy="33137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1006500" y="1683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601499" y="3420596"/>
        <a:ext cx="0" cy="0"/>
      </dsp:txXfrm>
    </dsp:sp>
    <dsp:sp modelId="{AD21BE47-2DEC-44EE-8CFF-F911A9641B97}">
      <dsp:nvSpPr>
        <dsp:cNvPr id="0" name=""/>
        <dsp:cNvSpPr/>
      </dsp:nvSpPr>
      <dsp:spPr>
        <a:xfrm>
          <a:off x="976111" y="3535168"/>
          <a:ext cx="1808347" cy="1232902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Рисование на камешках 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240937" y="3715722"/>
        <a:ext cx="1278695" cy="871794"/>
      </dsp:txXfrm>
    </dsp:sp>
    <dsp:sp modelId="{61194195-655D-4EE1-BF04-B121E8D06531}">
      <dsp:nvSpPr>
        <dsp:cNvPr id="0" name=""/>
        <dsp:cNvSpPr/>
      </dsp:nvSpPr>
      <dsp:spPr>
        <a:xfrm rot="10779154">
          <a:off x="2098378" y="2647145"/>
          <a:ext cx="47575" cy="33137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760591" y="1683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123361" y="2664895"/>
        <a:ext cx="0" cy="0"/>
      </dsp:txXfrm>
    </dsp:sp>
    <dsp:sp modelId="{51B8F2B8-26D7-4079-8897-E43C826CF9F4}">
      <dsp:nvSpPr>
        <dsp:cNvPr id="0" name=""/>
        <dsp:cNvSpPr/>
      </dsp:nvSpPr>
      <dsp:spPr>
        <a:xfrm>
          <a:off x="433841" y="2052453"/>
          <a:ext cx="1664566" cy="1232902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Рисование песком 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677611" y="2233007"/>
        <a:ext cx="1177026" cy="871794"/>
      </dsp:txXfrm>
    </dsp:sp>
    <dsp:sp modelId="{E731D116-247D-426E-A75B-45F38CD0A304}">
      <dsp:nvSpPr>
        <dsp:cNvPr id="0" name=""/>
        <dsp:cNvSpPr/>
      </dsp:nvSpPr>
      <dsp:spPr>
        <a:xfrm rot="13544193">
          <a:off x="2315256" y="1896188"/>
          <a:ext cx="546303" cy="33137"/>
        </a:xfrm>
        <a:custGeom>
          <a:avLst/>
          <a:gdLst/>
          <a:ahLst/>
          <a:cxnLst/>
          <a:rect l="0" t="0" r="0" b="0"/>
          <a:pathLst>
            <a:path>
              <a:moveTo>
                <a:pt x="0" y="16830"/>
              </a:moveTo>
              <a:lnTo>
                <a:pt x="561849" y="1683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588159" y="1932070"/>
        <a:ext cx="0" cy="0"/>
      </dsp:txXfrm>
    </dsp:sp>
    <dsp:sp modelId="{71DB6E3E-5302-4F56-84FB-2E0815085A52}">
      <dsp:nvSpPr>
        <dsp:cNvPr id="0" name=""/>
        <dsp:cNvSpPr/>
      </dsp:nvSpPr>
      <dsp:spPr>
        <a:xfrm>
          <a:off x="861809" y="569738"/>
          <a:ext cx="2036951" cy="1232902"/>
        </a:xfrm>
        <a:prstGeom prst="ellipse">
          <a:avLst/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Рисование мыльными пузырями 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160114" y="750292"/>
        <a:ext cx="1440341" cy="8717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88FA9-233E-4232-BAC9-14614DFEBF0E}">
      <dsp:nvSpPr>
        <dsp:cNvPr id="0" name=""/>
        <dsp:cNvSpPr/>
      </dsp:nvSpPr>
      <dsp:spPr>
        <a:xfrm>
          <a:off x="17915" y="0"/>
          <a:ext cx="5834129" cy="5834129"/>
        </a:xfrm>
        <a:prstGeom prst="triangl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94B1726-6EE0-4B43-A36C-5FCEB4B4D595}">
      <dsp:nvSpPr>
        <dsp:cNvPr id="0" name=""/>
        <dsp:cNvSpPr/>
      </dsp:nvSpPr>
      <dsp:spPr>
        <a:xfrm>
          <a:off x="2921561" y="570539"/>
          <a:ext cx="3792183" cy="592528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>
              <a:solidFill>
                <a:srgbClr val="7030A0"/>
              </a:solidFill>
              <a:latin typeface="Monotype Corsiva" panose="03010101010201010101" pitchFamily="66" charset="0"/>
              <a:ea typeface="+mn-ea"/>
              <a:cs typeface="+mn-cs"/>
            </a:rPr>
            <a:t>Состав семьи </a:t>
          </a:r>
        </a:p>
      </dsp:txBody>
      <dsp:txXfrm>
        <a:off x="2950486" y="599464"/>
        <a:ext cx="3734333" cy="534678"/>
      </dsp:txXfrm>
    </dsp:sp>
    <dsp:sp modelId="{6B4B65C2-E5B7-4667-8D5C-ECD3197ADABE}">
      <dsp:nvSpPr>
        <dsp:cNvPr id="0" name=""/>
        <dsp:cNvSpPr/>
      </dsp:nvSpPr>
      <dsp:spPr>
        <a:xfrm>
          <a:off x="2921561" y="1250577"/>
          <a:ext cx="3792183" cy="592528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>
              <a:solidFill>
                <a:srgbClr val="7030A0"/>
              </a:solidFill>
              <a:latin typeface="Monotype Corsiva" panose="03010101010201010101" pitchFamily="66" charset="0"/>
              <a:ea typeface="+mn-ea"/>
              <a:cs typeface="+mn-cs"/>
            </a:rPr>
            <a:t>Микроклимат семьи</a:t>
          </a:r>
        </a:p>
      </dsp:txBody>
      <dsp:txXfrm>
        <a:off x="2950486" y="1279502"/>
        <a:ext cx="3734333" cy="534678"/>
      </dsp:txXfrm>
    </dsp:sp>
    <dsp:sp modelId="{CF78575C-9ADD-4486-A28D-180FF7454AB4}">
      <dsp:nvSpPr>
        <dsp:cNvPr id="0" name=""/>
        <dsp:cNvSpPr/>
      </dsp:nvSpPr>
      <dsp:spPr>
        <a:xfrm>
          <a:off x="2921561" y="1917172"/>
          <a:ext cx="3792183" cy="592528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>
              <a:solidFill>
                <a:srgbClr val="7030A0"/>
              </a:solidFill>
              <a:latin typeface="Monotype Corsiva" panose="03010101010201010101" pitchFamily="66" charset="0"/>
              <a:ea typeface="+mn-ea"/>
              <a:cs typeface="+mn-cs"/>
            </a:rPr>
            <a:t>Особенности воспитанников и родителей </a:t>
          </a:r>
        </a:p>
      </dsp:txBody>
      <dsp:txXfrm>
        <a:off x="2950486" y="1946097"/>
        <a:ext cx="3734333" cy="534678"/>
      </dsp:txXfrm>
    </dsp:sp>
    <dsp:sp modelId="{9252B16A-C020-423D-9DAF-2D406C727F0F}">
      <dsp:nvSpPr>
        <dsp:cNvPr id="0" name=""/>
        <dsp:cNvSpPr/>
      </dsp:nvSpPr>
      <dsp:spPr>
        <a:xfrm>
          <a:off x="2921561" y="2583767"/>
          <a:ext cx="3792183" cy="592528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>
              <a:solidFill>
                <a:srgbClr val="7030A0"/>
              </a:solidFill>
              <a:latin typeface="Monotype Corsiva" panose="03010101010201010101" pitchFamily="66" charset="0"/>
              <a:ea typeface="+mn-ea"/>
              <a:cs typeface="+mn-cs"/>
            </a:rPr>
            <a:t>Жилищно-бытовые условия </a:t>
          </a:r>
        </a:p>
      </dsp:txBody>
      <dsp:txXfrm>
        <a:off x="2950486" y="2612692"/>
        <a:ext cx="3734333" cy="534678"/>
      </dsp:txXfrm>
    </dsp:sp>
    <dsp:sp modelId="{983221B7-719D-425A-88E1-1E581B9E73D9}">
      <dsp:nvSpPr>
        <dsp:cNvPr id="0" name=""/>
        <dsp:cNvSpPr/>
      </dsp:nvSpPr>
      <dsp:spPr>
        <a:xfrm>
          <a:off x="2921561" y="3250361"/>
          <a:ext cx="3792183" cy="592528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>
              <a:solidFill>
                <a:srgbClr val="7030A0"/>
              </a:solidFill>
              <a:latin typeface="Monotype Corsiva" panose="03010101010201010101" pitchFamily="66" charset="0"/>
              <a:ea typeface="+mn-ea"/>
              <a:cs typeface="+mn-cs"/>
            </a:rPr>
            <a:t>Материальное обеспечение </a:t>
          </a:r>
        </a:p>
      </dsp:txBody>
      <dsp:txXfrm>
        <a:off x="2950486" y="3279286"/>
        <a:ext cx="3734333" cy="534678"/>
      </dsp:txXfrm>
    </dsp:sp>
    <dsp:sp modelId="{8DA5FD47-9C00-4C87-8BB1-AC41A3050C30}">
      <dsp:nvSpPr>
        <dsp:cNvPr id="0" name=""/>
        <dsp:cNvSpPr/>
      </dsp:nvSpPr>
      <dsp:spPr>
        <a:xfrm>
          <a:off x="2921561" y="3916956"/>
          <a:ext cx="3792183" cy="592528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>
              <a:solidFill>
                <a:srgbClr val="7030A0"/>
              </a:solidFill>
              <a:latin typeface="Monotype Corsiva" panose="03010101010201010101" pitchFamily="66" charset="0"/>
              <a:ea typeface="+mn-ea"/>
              <a:cs typeface="+mn-cs"/>
            </a:rPr>
            <a:t>Возрастные особенности </a:t>
          </a:r>
        </a:p>
      </dsp:txBody>
      <dsp:txXfrm>
        <a:off x="2950486" y="3945881"/>
        <a:ext cx="3734333" cy="534678"/>
      </dsp:txXfrm>
    </dsp:sp>
    <dsp:sp modelId="{5A3575FC-944D-4D9E-B482-2DFD76385ECF}">
      <dsp:nvSpPr>
        <dsp:cNvPr id="0" name=""/>
        <dsp:cNvSpPr/>
      </dsp:nvSpPr>
      <dsp:spPr>
        <a:xfrm>
          <a:off x="2921561" y="4583551"/>
          <a:ext cx="3792183" cy="592528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>
              <a:solidFill>
                <a:srgbClr val="7030A0"/>
              </a:solidFill>
              <a:latin typeface="Monotype Corsiva" panose="03010101010201010101" pitchFamily="66" charset="0"/>
              <a:ea typeface="+mn-ea"/>
              <a:cs typeface="+mn-cs"/>
            </a:rPr>
            <a:t>Образование и профессия </a:t>
          </a:r>
        </a:p>
      </dsp:txBody>
      <dsp:txXfrm>
        <a:off x="2950486" y="4612476"/>
        <a:ext cx="3734333" cy="534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B4C-1FB3-41F3-AA9C-CB35A49BA4F3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FE2E156-6EF5-4A37-A0EA-2887CF450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009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B4C-1FB3-41F3-AA9C-CB35A49BA4F3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E156-6EF5-4A37-A0EA-2887CF450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78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B4C-1FB3-41F3-AA9C-CB35A49BA4F3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E156-6EF5-4A37-A0EA-2887CF450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472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B4C-1FB3-41F3-AA9C-CB35A49BA4F3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E156-6EF5-4A37-A0EA-2887CF450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03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A6392B4C-1FB3-41F3-AA9C-CB35A49BA4F3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FE2E156-6EF5-4A37-A0EA-2887CF450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955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B4C-1FB3-41F3-AA9C-CB35A49BA4F3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E156-6EF5-4A37-A0EA-2887CF450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969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B4C-1FB3-41F3-AA9C-CB35A49BA4F3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E156-6EF5-4A37-A0EA-2887CF450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335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B4C-1FB3-41F3-AA9C-CB35A49BA4F3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E156-6EF5-4A37-A0EA-2887CF450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622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B4C-1FB3-41F3-AA9C-CB35A49BA4F3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E156-6EF5-4A37-A0EA-2887CF450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14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B4C-1FB3-41F3-AA9C-CB35A49BA4F3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E156-6EF5-4A37-A0EA-2887CF450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6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2B4C-1FB3-41F3-AA9C-CB35A49BA4F3}" type="datetimeFigureOut">
              <a:rPr lang="ru-RU" smtClean="0"/>
              <a:t>20.02.2018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E156-6EF5-4A37-A0EA-2887CF450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093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A6392B4C-1FB3-41F3-AA9C-CB35A49BA4F3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FE2E156-6EF5-4A37-A0EA-2887CF450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12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gi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gif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gif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767" y="236441"/>
            <a:ext cx="117627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Детский сад  № 36 «</a:t>
            </a:r>
            <a:r>
              <a:rPr lang="ru-RU" sz="20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Алмазик</a:t>
            </a:r>
            <a:r>
              <a:rPr lang="ru-RU" sz="20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»  - филиала АН ДОО «</a:t>
            </a:r>
            <a:r>
              <a:rPr lang="ru-RU" sz="20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Алмазик</a:t>
            </a:r>
            <a:r>
              <a:rPr lang="ru-RU" sz="20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446" y="6116323"/>
            <a:ext cx="22314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г. Удачный </a:t>
            </a:r>
            <a:r>
              <a:rPr lang="ru-RU" sz="20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201</a:t>
            </a:r>
            <a:r>
              <a:rPr lang="en-US" sz="20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  <a:r>
              <a:rPr lang="ru-RU" sz="20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0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40183" y="994843"/>
            <a:ext cx="7847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«Использование нетрадиционных техник рисования в условиях семьи и детского сада как эффективное средство развития творческих способностей дошкольников»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/>
              <a:latin typeface="Monotype Corsiva" pitchFamily="66" charset="0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1767" y="4636689"/>
            <a:ext cx="47359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Кузнецова Людмила Николаевна 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Соответствие занимаемой должности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/>
              <a:latin typeface="Monotype Corsiva" pitchFamily="66" charset="0"/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29" y="3303167"/>
            <a:ext cx="2969727" cy="273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:\КУЗНЕЦОВА\СВЕТЛЯЧОК\IMG_474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6" t="20433" r="39263" b="18029"/>
          <a:stretch/>
        </p:blipFill>
        <p:spPr bwMode="auto">
          <a:xfrm rot="5400000">
            <a:off x="140795" y="1588597"/>
            <a:ext cx="3302001" cy="2614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741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990" y="36467"/>
            <a:ext cx="6571030" cy="708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  <a:ea typeface="Calibri"/>
                <a:cs typeface="Times New Roman"/>
              </a:rPr>
              <a:t>Рисование поролоном по трафарету </a:t>
            </a:r>
          </a:p>
        </p:txBody>
      </p:sp>
      <p:pic>
        <p:nvPicPr>
          <p:cNvPr id="7" name="Рисунок 6" descr="F:\КУЗНЕЦОВА\Мастер класс с род Кузнецова Л Н\IMG_2622.JPG"/>
          <p:cNvPicPr/>
          <p:nvPr/>
        </p:nvPicPr>
        <p:blipFill>
          <a:blip r:embed="rId2" cstate="print"/>
          <a:srcRect t="3739" b="15812"/>
          <a:stretch>
            <a:fillRect/>
          </a:stretch>
        </p:blipFill>
        <p:spPr bwMode="auto">
          <a:xfrm>
            <a:off x="797818" y="748563"/>
            <a:ext cx="3044979" cy="3854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F:\КУЗНЕЦОВА\Мастер класс с род Кузнецова Л Н\IMG_2670.JPG"/>
          <p:cNvPicPr/>
          <p:nvPr/>
        </p:nvPicPr>
        <p:blipFill>
          <a:blip r:embed="rId3" cstate="print"/>
          <a:srcRect t="8654" b="20085"/>
          <a:stretch>
            <a:fillRect/>
          </a:stretch>
        </p:blipFill>
        <p:spPr bwMode="auto">
          <a:xfrm>
            <a:off x="9117918" y="149257"/>
            <a:ext cx="2721087" cy="3601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F:\КУЗНЕЦОВА\Мастер класс с род Кузнецова Л Н\IMG_2695.JPG"/>
          <p:cNvPicPr/>
          <p:nvPr/>
        </p:nvPicPr>
        <p:blipFill>
          <a:blip r:embed="rId4" cstate="print"/>
          <a:srcRect l="6734" b="6490"/>
          <a:stretch>
            <a:fillRect/>
          </a:stretch>
        </p:blipFill>
        <p:spPr bwMode="auto">
          <a:xfrm>
            <a:off x="7894750" y="3876541"/>
            <a:ext cx="4087947" cy="2684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F:\КУЗНЕЦОВА\Мастер класс с род Кузнецова Л Н\IMG_2720.JPG"/>
          <p:cNvPicPr/>
          <p:nvPr/>
        </p:nvPicPr>
        <p:blipFill rotWithShape="1">
          <a:blip r:embed="rId5" cstate="print"/>
          <a:srcRect l="7055" t="11298" r="49872" b="51299"/>
          <a:stretch/>
        </p:blipFill>
        <p:spPr bwMode="auto">
          <a:xfrm>
            <a:off x="4346907" y="735500"/>
            <a:ext cx="4476341" cy="2740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F:\КУЗНЕЦОВА\Мастер класс с род Кузнецова Л Н\IMG_2720.JPG"/>
          <p:cNvPicPr/>
          <p:nvPr/>
        </p:nvPicPr>
        <p:blipFill rotWithShape="1">
          <a:blip r:embed="rId5" cstate="print"/>
          <a:srcRect l="17172" t="47810" r="34174" b="2644"/>
          <a:stretch/>
        </p:blipFill>
        <p:spPr bwMode="auto">
          <a:xfrm>
            <a:off x="3691448" y="3576760"/>
            <a:ext cx="4343997" cy="2798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D:\Documents\Desktop\Все документы\анимашки\Новая папка\ornament-11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46767" y="3285196"/>
            <a:ext cx="4494507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16" y="4512679"/>
            <a:ext cx="2430972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/>
      </p:transition>
    </mc:Choice>
    <mc:Fallback xmlns="">
      <p:transition spd="slow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90479" y="127118"/>
            <a:ext cx="2579552" cy="80021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Монотипия</a:t>
            </a:r>
            <a:r>
              <a:rPr lang="ru-RU" b="1" dirty="0">
                <a:ln/>
                <a:solidFill>
                  <a:schemeClr val="accent4"/>
                </a:solidFill>
                <a:latin typeface="Calibri"/>
                <a:ea typeface="Calibri"/>
                <a:cs typeface="Times New Roman"/>
              </a:rPr>
              <a:t> </a:t>
            </a:r>
          </a:p>
        </p:txBody>
      </p:sp>
      <p:pic>
        <p:nvPicPr>
          <p:cNvPr id="6" name="Рисунок 5" descr="F:\КУЗНЕЦОВА\Мастер класс с род Кузнецова Л Н\IMG_2645.JPG"/>
          <p:cNvPicPr/>
          <p:nvPr/>
        </p:nvPicPr>
        <p:blipFill>
          <a:blip r:embed="rId2" cstate="print"/>
          <a:srcRect l="5612" t="10343" r="18536" b="9322"/>
          <a:stretch>
            <a:fillRect/>
          </a:stretch>
        </p:blipFill>
        <p:spPr bwMode="auto">
          <a:xfrm rot="258979">
            <a:off x="266700" y="281547"/>
            <a:ext cx="4127500" cy="2926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:\РИСУНКИИИ\IMG_319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4514" r="12221" b="6785"/>
          <a:stretch/>
        </p:blipFill>
        <p:spPr bwMode="auto">
          <a:xfrm rot="21359025">
            <a:off x="7336953" y="279919"/>
            <a:ext cx="4465891" cy="2926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:\КУЗНЕЦОВА\СВЕТЛЯЧОК\IMG_46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663">
            <a:off x="336551" y="3477784"/>
            <a:ext cx="3987799" cy="292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:\КУЗНЕЦОВА\СВЕТЛЯЧОК\IMG_466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b="9375"/>
          <a:stretch/>
        </p:blipFill>
        <p:spPr bwMode="auto">
          <a:xfrm>
            <a:off x="4590479" y="4589679"/>
            <a:ext cx="3159918" cy="2050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:\КУЗНЕЦОВА\СВЕТЛЯЧОК\IMG_467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b="6730"/>
          <a:stretch/>
        </p:blipFill>
        <p:spPr bwMode="auto">
          <a:xfrm rot="21378128">
            <a:off x="7927441" y="3364311"/>
            <a:ext cx="4003082" cy="3150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:\КУЗНЕЦОВА\СВЕТЛЯЧОК\IMG_469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11482" r="18750" b="12620"/>
          <a:stretch/>
        </p:blipFill>
        <p:spPr bwMode="auto">
          <a:xfrm rot="5400000">
            <a:off x="4213474" y="1304342"/>
            <a:ext cx="3529840" cy="2775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954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5359" y="141668"/>
            <a:ext cx="3711272" cy="7294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Пластилинография</a:t>
            </a:r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</a:p>
        </p:txBody>
      </p:sp>
      <p:pic>
        <p:nvPicPr>
          <p:cNvPr id="7" name="Рисунок 6" descr="F:\КУЗНЕЦОВА\Мастер класс с род Кузнецова Л Н\IMG_2641.JPG"/>
          <p:cNvPicPr/>
          <p:nvPr/>
        </p:nvPicPr>
        <p:blipFill>
          <a:blip r:embed="rId2" cstate="print"/>
          <a:srcRect l="9139" t="10256" r="11164" b="8120"/>
          <a:stretch>
            <a:fillRect/>
          </a:stretch>
        </p:blipFill>
        <p:spPr bwMode="auto">
          <a:xfrm>
            <a:off x="3744127" y="744098"/>
            <a:ext cx="2446868" cy="3881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:\КУЗНЕЦОВА\Мастер класс с род Кузнецова Л Н\IMG_2728.JPG"/>
          <p:cNvPicPr/>
          <p:nvPr/>
        </p:nvPicPr>
        <p:blipFill>
          <a:blip r:embed="rId3" cstate="print"/>
          <a:srcRect l="9621" t="11058" r="29289" b="12500"/>
          <a:stretch>
            <a:fillRect/>
          </a:stretch>
        </p:blipFill>
        <p:spPr bwMode="auto">
          <a:xfrm>
            <a:off x="8420101" y="106753"/>
            <a:ext cx="3538238" cy="2855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F:\КУЗНЕЦОВА\Мастер класс с род Кузнецова Л Н\IMG_2808.JPG"/>
          <p:cNvPicPr/>
          <p:nvPr/>
        </p:nvPicPr>
        <p:blipFill>
          <a:blip r:embed="rId4" cstate="print"/>
          <a:srcRect l="8658" t="10577" r="20951" b="13462"/>
          <a:stretch>
            <a:fillRect/>
          </a:stretch>
        </p:blipFill>
        <p:spPr bwMode="auto">
          <a:xfrm>
            <a:off x="8315537" y="3863760"/>
            <a:ext cx="3747363" cy="2693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F:\КУЗНЕЦОВА\Мастер класс с род Кузнецова Л Н\IMG_2678.JPG"/>
          <p:cNvPicPr/>
          <p:nvPr/>
        </p:nvPicPr>
        <p:blipFill>
          <a:blip r:embed="rId5" cstate="print"/>
          <a:srcRect r="27044"/>
          <a:stretch>
            <a:fillRect/>
          </a:stretch>
        </p:blipFill>
        <p:spPr bwMode="auto">
          <a:xfrm>
            <a:off x="149038" y="2948052"/>
            <a:ext cx="3622862" cy="3026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F:\РИСУНКИИИ\IMG_319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8277" r="14549" b="7944"/>
          <a:stretch/>
        </p:blipFill>
        <p:spPr bwMode="auto">
          <a:xfrm>
            <a:off x="327875" y="186991"/>
            <a:ext cx="3444025" cy="2695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F:\РИСУНКИИИ\IMG_320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t="7023" r="8696" b="7441"/>
          <a:stretch/>
        </p:blipFill>
        <p:spPr bwMode="auto">
          <a:xfrm rot="5400000">
            <a:off x="5518984" y="2008066"/>
            <a:ext cx="3521801" cy="2533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9" name="Picture 3" descr="D:\Documents\Desktop\Все документы\анимашки\Новая папка\ornament-37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8" y="5091578"/>
            <a:ext cx="5053269" cy="187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72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21648" y="125677"/>
            <a:ext cx="5827236" cy="70865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Рельефное </a:t>
            </a:r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рисование (клей ПВА)</a:t>
            </a:r>
          </a:p>
        </p:txBody>
      </p:sp>
      <p:pic>
        <p:nvPicPr>
          <p:cNvPr id="5" name="Рисунок 4" descr="F:\КУЗНЕЦОВА\Мастер класс с род Кузнецова Л Н\IMG_2653.JPG"/>
          <p:cNvPicPr/>
          <p:nvPr/>
        </p:nvPicPr>
        <p:blipFill>
          <a:blip r:embed="rId2" cstate="print"/>
          <a:srcRect b="14879"/>
          <a:stretch>
            <a:fillRect/>
          </a:stretch>
        </p:blipFill>
        <p:spPr bwMode="auto">
          <a:xfrm>
            <a:off x="221071" y="225690"/>
            <a:ext cx="2674529" cy="3589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:\КУЗНЕЦОВА\Мастер класс с род Кузнецова Л Н\IMG_2725.JPG"/>
          <p:cNvPicPr/>
          <p:nvPr/>
        </p:nvPicPr>
        <p:blipFill>
          <a:blip r:embed="rId3" cstate="print"/>
          <a:srcRect l="9300" t="14850" r="14538" b="13675"/>
          <a:stretch>
            <a:fillRect/>
          </a:stretch>
        </p:blipFill>
        <p:spPr bwMode="auto">
          <a:xfrm>
            <a:off x="9270998" y="125677"/>
            <a:ext cx="2648961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:\КУЗНЕЦОВА\СВЕТЛЯЧОК\IMG_46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4765" y="3739377"/>
            <a:ext cx="3306760" cy="2517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:\КУЗНЕЦОВА\СВЕТЛЯЧОК\IMG_469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13012" y="1385461"/>
            <a:ext cx="3502025" cy="252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:\КУЗНЕЦОВА\СВЕТЛЯЧОК\IMG_471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0" t="14664" r="11218" b="10817"/>
          <a:stretch/>
        </p:blipFill>
        <p:spPr bwMode="auto">
          <a:xfrm>
            <a:off x="5746616" y="894923"/>
            <a:ext cx="3524383" cy="2641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H:\КУЗНЕЦОВА\СВЕТЛЯЧОК\IMG_472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t="13943" r="19551" b="10817"/>
          <a:stretch/>
        </p:blipFill>
        <p:spPr bwMode="auto">
          <a:xfrm>
            <a:off x="8133137" y="3847346"/>
            <a:ext cx="3786823" cy="2836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D:\Documents\Desktop\Все документы\анимашки\tanez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916" y="4295167"/>
            <a:ext cx="3727584" cy="238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4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99752" y="100260"/>
            <a:ext cx="7657866" cy="70865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Рисование на камешках (акриловые краски)</a:t>
            </a:r>
          </a:p>
        </p:txBody>
      </p:sp>
      <p:pic>
        <p:nvPicPr>
          <p:cNvPr id="5" name="Рисунок 4" descr="F:\КУЗНЕЦОВА\Мастер класс с род Кузнецова Л Н\IMG_2689.JPG"/>
          <p:cNvPicPr/>
          <p:nvPr/>
        </p:nvPicPr>
        <p:blipFill>
          <a:blip r:embed="rId2" cstate="print"/>
          <a:srcRect l="14912" r="32796" b="16293"/>
          <a:stretch>
            <a:fillRect/>
          </a:stretch>
        </p:blipFill>
        <p:spPr bwMode="auto">
          <a:xfrm>
            <a:off x="185245" y="148448"/>
            <a:ext cx="2695575" cy="2874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:\КУЗНЕЦОВА\Мастер класс с род Кузнецова Л Н\IMG_2628.JPG"/>
          <p:cNvPicPr/>
          <p:nvPr/>
        </p:nvPicPr>
        <p:blipFill>
          <a:blip r:embed="rId3" cstate="print"/>
          <a:srcRect t="7051" b="10470"/>
          <a:stretch>
            <a:fillRect/>
          </a:stretch>
        </p:blipFill>
        <p:spPr bwMode="auto">
          <a:xfrm>
            <a:off x="9205780" y="808916"/>
            <a:ext cx="2816225" cy="348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F:\КУЗНЕЦОВА\2015-2016 г\IMG_920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r="3994" b="5696"/>
          <a:stretch/>
        </p:blipFill>
        <p:spPr bwMode="auto">
          <a:xfrm>
            <a:off x="3831634" y="3827417"/>
            <a:ext cx="4756470" cy="2860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79" l="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2" b="15910"/>
          <a:stretch/>
        </p:blipFill>
        <p:spPr bwMode="auto">
          <a:xfrm>
            <a:off x="2880820" y="970895"/>
            <a:ext cx="3079232" cy="266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H:\КУЗНЕЦОВА\СВЕТЛЯЧОК\IMG_460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" r="8493" b="10336"/>
          <a:stretch/>
        </p:blipFill>
        <p:spPr bwMode="auto">
          <a:xfrm>
            <a:off x="6071410" y="1040750"/>
            <a:ext cx="2996390" cy="2366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:\КУЗНЕЦОВА\СВЕТЛЯЧОК\IMG_4607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3"/>
          <a:stretch/>
        </p:blipFill>
        <p:spPr bwMode="auto">
          <a:xfrm>
            <a:off x="286844" y="3639216"/>
            <a:ext cx="3332655" cy="2962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:\КУЗНЕЦОВА\СВЕТЛЯЧОК\IMG_4726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18029" r="24199" b="21635"/>
          <a:stretch/>
        </p:blipFill>
        <p:spPr bwMode="auto">
          <a:xfrm>
            <a:off x="8702225" y="4409231"/>
            <a:ext cx="3319780" cy="2220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20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8800" y="102218"/>
            <a:ext cx="496321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alt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Рекомендации педагогам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6638" y="810104"/>
            <a:ext cx="987768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rgbClr val="7030A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Используйте разные формы художественной деятельности: коллективное творчество, самостоятельную и игровую деятельность детей по освоению нетрадиционных техник изображения;</a:t>
            </a: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rgbClr val="7030A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планировании мероприятий по изобразительной деятельности соблюдайте систему и преемственность использования нетрадиционных изобразительных техник, учитывая возрастные и индивидуальные способности воспитанников;</a:t>
            </a: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600" dirty="0" smtClean="0">
                <a:solidFill>
                  <a:srgbClr val="7030A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Повышайте свой профессиональный уровень и мастерство через ознакомление, и овладение новыми нетрадиционными способами и приемами изображения</a:t>
            </a:r>
            <a:r>
              <a:rPr lang="ru-RU" sz="2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6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F:\РИСУНКИИИ\IMG_320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1756" r="11706" b="5936"/>
          <a:stretch/>
        </p:blipFill>
        <p:spPr bwMode="auto">
          <a:xfrm rot="480035">
            <a:off x="144307" y="4181151"/>
            <a:ext cx="3242525" cy="2300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F:\РИСУНКИИИ\IMG_32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12542" r="19733" b="15218"/>
          <a:stretch/>
        </p:blipFill>
        <p:spPr bwMode="auto">
          <a:xfrm rot="21146869">
            <a:off x="8921844" y="4593261"/>
            <a:ext cx="3007356" cy="1913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144463"/>
            <a:ext cx="2580301" cy="189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Documents\Desktop\Все документы\анимашки\Новая папка\ornament-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768" y="5549962"/>
            <a:ext cx="5051535" cy="74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96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46893" y="205249"/>
            <a:ext cx="4187365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alt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Рекомендации родителям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14423" y="790024"/>
            <a:ext cx="7521261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 (карандаши, краски, кисти, фломастеры, восковые карандаши и т.д.) необходимо располагать в поле зрения ребенка, чтобы у него возникло желание творить;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Знакомьте его с окружающим миром вещей, живой и неживой природой, предметами изобразительного искусства, предлагайте рисовать все, о чем ребенок любит говорить, и беседовать с ним обо всем, что он любит рисовать;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Не критикуйте ребенка и не торопите, наоборот, время от времени стимулируйте занятия ребенка рисованием;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Хвалите своего ребёнка, помогайте ему, доверяйте ему, ведь ваш ребёнок индивидуален!</a:t>
            </a:r>
            <a:endParaRPr lang="ru-RU" sz="25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600" dirty="0" smtClean="0">
                <a:solidFill>
                  <a:srgbClr val="7030A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F:\РИСУНКИИИ\IMG_320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7776" r="15218" b="11706"/>
          <a:stretch/>
        </p:blipFill>
        <p:spPr bwMode="auto">
          <a:xfrm rot="21257808">
            <a:off x="316350" y="295402"/>
            <a:ext cx="3766252" cy="2434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F:\РИСУНКИИИ\IMG_319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6521" r="13713" b="9198"/>
          <a:stretch/>
        </p:blipFill>
        <p:spPr bwMode="auto">
          <a:xfrm rot="21255850">
            <a:off x="393641" y="3742883"/>
            <a:ext cx="3796665" cy="2673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7" name="Picture 3" descr="D:\Documents\Desktop\Все документы\анимашки\Новая папка\ornament-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012" y="5804406"/>
            <a:ext cx="7000481" cy="79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72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ld"/>
      </p:transition>
    </mc:Choice>
    <mc:Fallback xmlns="">
      <p:transition spd="slow">
        <p:pull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КУЗНЕЦОВА\Мастер класс с род Кузнецова Л Н\IMG_27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0808" y="1273063"/>
            <a:ext cx="7772584" cy="5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 rot="21086590">
            <a:off x="312520" y="831724"/>
            <a:ext cx="7226658" cy="882678"/>
          </a:xfrm>
          <a:prstGeom prst="rect">
            <a:avLst/>
          </a:prstGeom>
        </p:spPr>
        <p:txBody>
          <a:bodyPr wrap="none">
            <a:prstTxWarp prst="textDeflateBottom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39" y="3235724"/>
            <a:ext cx="3366169" cy="336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Documents\Desktop\Все документы\анимашки\анимашки\466e480e8e9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993037" y="3166420"/>
            <a:ext cx="5808618" cy="24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lu"/>
      </p:transition>
    </mc:Choice>
    <mc:Fallback xmlns=""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08893" y="0"/>
            <a:ext cx="3145413" cy="74481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Актуальность 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06684" y="575687"/>
            <a:ext cx="5059398" cy="1108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«Лучше всего можно помочь детям, </a:t>
            </a:r>
            <a:endParaRPr lang="en-US" sz="2800" b="1" dirty="0" smtClean="0">
              <a:solidFill>
                <a:srgbClr val="7030A0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помогая </a:t>
            </a: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их родителям!» Т. Харри</a:t>
            </a:r>
            <a:r>
              <a:rPr lang="ru-RU" sz="11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</a:t>
            </a:r>
            <a:endParaRPr lang="ru-RU" sz="1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100" y="1684067"/>
            <a:ext cx="93091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200" dirty="0">
                <a:latin typeface="Monotype Corsiva"/>
                <a:ea typeface="Calibri"/>
                <a:cs typeface="Times New Roman"/>
              </a:rPr>
              <a:t>Занятия по изобразительной деятельности являются важным средством всестороннего развития детей. Обучение рисованию способствует умственному, нравственному, эстетическому и физическому воспитанию дошкольников. Изобразительная деятельность тесно связана с познанием окружающей жизни. Вначале это непосредственное знакомство со свойствами материалов (бумаги, карандашей, красок и т. д.), познание связи действий с полученным результатом. В дальнейшем ребенок продолжает приобретать знания об окружающих предметах, о материалах и оборудовании, однако его интерес к материалу будет обусловлен стремлением передать в изобразительной форме свои мысли, впечатления от окружающего мира. В процессе рисования формируются такие важные качества личности, как активность, самостоятельность, инициатива, которые являются основными компонентами творческой деятельности.</a:t>
            </a:r>
            <a:endParaRPr lang="ru-RU" sz="22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D:\Documents\Desktop\Все документы\анимашки\анимашки\detia-55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4076699"/>
            <a:ext cx="2494537" cy="26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cuments\Desktop\Все документы\анимашки\Новая папка\ornament-11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939377"/>
            <a:ext cx="4906962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Documents\Desktop\Все документы\анимашки\Новая папка\ornament-11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12" y="6019376"/>
            <a:ext cx="7446962" cy="6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92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94430" y="151427"/>
            <a:ext cx="82405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 smtClean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 образовательной области «Художественно – эстетическое развитие» относятся:</a:t>
            </a:r>
            <a:endParaRPr lang="ru-RU" sz="3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риобщение к искусству</a:t>
            </a:r>
            <a:r>
              <a:rPr lang="ru-RU" sz="3200" dirty="0" smtClean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32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зобразительная деятельность</a:t>
            </a:r>
            <a:r>
              <a:rPr lang="ru-RU" sz="3200" dirty="0" smtClean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3200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онструктивно-модельная деятельность;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200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3200" dirty="0" smtClean="0"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узыкальная деятельность.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0" y="104358"/>
            <a:ext cx="3644681" cy="364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:\КУЗНЕЦОВА\СВЕТЛЯЧОК\DSC_046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0" r="29730"/>
          <a:stretch/>
        </p:blipFill>
        <p:spPr bwMode="auto">
          <a:xfrm rot="5815540">
            <a:off x="2047685" y="3343710"/>
            <a:ext cx="3316362" cy="2954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:\КУЗНЕЦОВА\СВЕТЛЯЧОК\IMG_468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17632" r="31250" b="13942"/>
          <a:stretch/>
        </p:blipFill>
        <p:spPr bwMode="auto">
          <a:xfrm rot="4749913">
            <a:off x="8307156" y="3078664"/>
            <a:ext cx="3676554" cy="3060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:\КУЗНЕЦОВА\СВЕТЛЯЧОК\IMG_470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t="5528"/>
          <a:stretch/>
        </p:blipFill>
        <p:spPr bwMode="auto">
          <a:xfrm>
            <a:off x="5190490" y="3749039"/>
            <a:ext cx="3534410" cy="2545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50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75708" y="694503"/>
            <a:ext cx="51515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ru-RU" altLang="ru-RU" sz="2000" b="1" i="1" dirty="0">
                <a:solidFill>
                  <a:srgbClr val="CC3399"/>
                </a:solidFill>
                <a:latin typeface="Times New Roman"/>
                <a:cs typeface="Times New Roman" panose="02020603050405020304" pitchFamily="18" charset="0"/>
              </a:rPr>
              <a:t>Нетрадиционные изобразительные техники </a:t>
            </a:r>
            <a:r>
              <a:rPr lang="ru-RU" altLang="ru-RU" sz="2000" b="1" dirty="0" smtClean="0">
                <a:solidFill>
                  <a:srgbClr val="892EA2"/>
                </a:solidFill>
                <a:latin typeface="Times New Roman"/>
                <a:cs typeface="Times New Roman" panose="02020603050405020304" pitchFamily="18" charset="0"/>
              </a:rPr>
              <a:t>– </a:t>
            </a:r>
            <a:endParaRPr lang="en-US" altLang="ru-RU" sz="2000" b="1" dirty="0" smtClean="0">
              <a:solidFill>
                <a:srgbClr val="892EA2"/>
              </a:solidFill>
              <a:latin typeface="Times New Roman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ru-RU" altLang="ru-RU" sz="2000" dirty="0" smtClean="0">
                <a:solidFill>
                  <a:srgbClr val="892EA2"/>
                </a:solidFill>
                <a:latin typeface="Times New Roman"/>
                <a:cs typeface="Times New Roman" panose="02020603050405020304" pitchFamily="18" charset="0"/>
              </a:rPr>
              <a:t>это </a:t>
            </a:r>
            <a:r>
              <a:rPr lang="ru-RU" altLang="ru-RU" sz="2000" dirty="0">
                <a:solidFill>
                  <a:srgbClr val="892EA2"/>
                </a:solidFill>
                <a:latin typeface="Times New Roman"/>
                <a:cs typeface="Times New Roman" panose="02020603050405020304" pitchFamily="18" charset="0"/>
              </a:rPr>
              <a:t>эффективное средство изображения, включающее новые художественно-выразительные приемы создания художественного образа, композиции и колорита, позволяющие обеспечить наибольшую выразительность образа в творческой работе, </a:t>
            </a:r>
            <a:r>
              <a:rPr lang="ru-RU" altLang="ru-RU" sz="2000" dirty="0" smtClean="0">
                <a:solidFill>
                  <a:srgbClr val="892EA2"/>
                </a:solidFill>
                <a:latin typeface="Times New Roman"/>
                <a:cs typeface="Times New Roman" panose="02020603050405020304" pitchFamily="18" charset="0"/>
              </a:rPr>
              <a:t>чтобы </a:t>
            </a:r>
            <a:r>
              <a:rPr lang="ru-RU" altLang="ru-RU" sz="2000" dirty="0">
                <a:solidFill>
                  <a:srgbClr val="892EA2"/>
                </a:solidFill>
                <a:latin typeface="Times New Roman"/>
                <a:cs typeface="Times New Roman" panose="02020603050405020304" pitchFamily="18" charset="0"/>
              </a:rPr>
              <a:t>у детей не создавалось шаблона.</a:t>
            </a:r>
            <a:endParaRPr lang="ru-RU" altLang="ru-RU" sz="2000" dirty="0">
              <a:solidFill>
                <a:srgbClr val="892EA2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11599" y="109729"/>
            <a:ext cx="825578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Нетрадиционные способы изображения в рисовании 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915784737"/>
              </p:ext>
            </p:extLst>
          </p:nvPr>
        </p:nvGraphicFramePr>
        <p:xfrm>
          <a:off x="128789" y="800100"/>
          <a:ext cx="6697015" cy="5469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D:\Documents\Desktop\Все документы\анимашки\Новая папка\80800648_large_942229dfd3e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84900" y="2971798"/>
            <a:ext cx="3365500" cy="379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12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1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3445" y="60027"/>
            <a:ext cx="9555821" cy="68512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Влияние рисования на развитие психических функций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402451" y="4266903"/>
            <a:ext cx="3372253" cy="1328747"/>
          </a:xfrm>
          <a:prstGeom prst="flowChartAlternateProcess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Художественное творчество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237000" y="2712173"/>
            <a:ext cx="2936383" cy="1209877"/>
          </a:xfrm>
          <a:prstGeom prst="flowChartAlternateProcess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Психические функции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9447151" y="918359"/>
            <a:ext cx="1962150" cy="790575"/>
          </a:xfrm>
          <a:prstGeom prst="flowChartAlternateProcess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Память 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9406610" y="1862102"/>
            <a:ext cx="1962150" cy="790575"/>
          </a:xfrm>
          <a:prstGeom prst="flowChartAlternateProcess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 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8593228" y="2709871"/>
            <a:ext cx="3277809" cy="790575"/>
          </a:xfrm>
          <a:prstGeom prst="flowChartAlternateProcess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Логическое мышление 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8593228" y="3692698"/>
            <a:ext cx="3277809" cy="790575"/>
          </a:xfrm>
          <a:prstGeom prst="flowChartAlternateProcess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Образное мышление </a:t>
            </a: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9095503" y="4637516"/>
            <a:ext cx="2273257" cy="790575"/>
          </a:xfrm>
          <a:prstGeom prst="flowChartAlternateProcess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Воображение </a:t>
            </a: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9406610" y="5615986"/>
            <a:ext cx="1962150" cy="790575"/>
          </a:xfrm>
          <a:prstGeom prst="flowChartAlternateProcess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Речь </a:t>
            </a:r>
          </a:p>
        </p:txBody>
      </p:sp>
      <p:sp>
        <p:nvSpPr>
          <p:cNvPr id="15" name="Стрелка вправо 14"/>
          <p:cNvSpPr/>
          <p:nvPr/>
        </p:nvSpPr>
        <p:spPr>
          <a:xfrm rot="20005178">
            <a:off x="2865299" y="3395188"/>
            <a:ext cx="1400795" cy="718993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7173383" y="1217673"/>
            <a:ext cx="2245276" cy="17345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8" idx="1"/>
          </p:cNvCxnSpPr>
          <p:nvPr/>
        </p:nvCxnSpPr>
        <p:spPr>
          <a:xfrm flipV="1">
            <a:off x="7173383" y="2257390"/>
            <a:ext cx="2233227" cy="796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7173382" y="3053729"/>
            <a:ext cx="1419845" cy="191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12" idx="1"/>
          </p:cNvCxnSpPr>
          <p:nvPr/>
        </p:nvCxnSpPr>
        <p:spPr>
          <a:xfrm>
            <a:off x="7173383" y="3428647"/>
            <a:ext cx="1419845" cy="659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7173383" y="3758316"/>
            <a:ext cx="2245276" cy="2345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7173383" y="3500446"/>
            <a:ext cx="1897868" cy="1620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04" y="3762759"/>
            <a:ext cx="3914600" cy="293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5" y="821228"/>
            <a:ext cx="2951742" cy="295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Documents\Desktop\Все документы\анимашки\Новая папка\ornament-12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041" y="1019564"/>
            <a:ext cx="3882734" cy="137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100" y="339611"/>
            <a:ext cx="114173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  <a:ea typeface="Times New Roman"/>
                <a:cs typeface="Times New Roman"/>
              </a:rPr>
              <a:t>Цель:</a:t>
            </a:r>
            <a:r>
              <a:rPr lang="ru-RU" sz="2400" dirty="0">
                <a:solidFill>
                  <a:srgbClr val="7030A0"/>
                </a:solidFill>
                <a:latin typeface="Monotype Corsiva" pitchFamily="66" charset="0"/>
                <a:ea typeface="Times New Roman"/>
                <a:cs typeface="Times New Roman"/>
              </a:rPr>
              <a:t> привлечение внимания родителей к сознанию важности 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  <a:ea typeface="Times New Roman"/>
                <a:cs typeface="Times New Roman"/>
              </a:rPr>
              <a:t>творческой </a:t>
            </a:r>
            <a:r>
              <a:rPr lang="ru-RU" sz="2400" dirty="0">
                <a:solidFill>
                  <a:srgbClr val="7030A0"/>
                </a:solidFill>
                <a:latin typeface="Monotype Corsiva" pitchFamily="66" charset="0"/>
                <a:ea typeface="Times New Roman"/>
                <a:cs typeface="Times New Roman"/>
              </a:rPr>
              <a:t>деятельности дошкольника в семье. </a:t>
            </a:r>
            <a:endParaRPr lang="ru-RU" sz="2400" dirty="0">
              <a:solidFill>
                <a:srgbClr val="7030A0"/>
              </a:solidFill>
              <a:effectLst/>
              <a:latin typeface="Monotype Corsiva" pitchFamily="66" charset="0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7100" y="1360438"/>
            <a:ext cx="9639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Задачи:</a:t>
            </a:r>
            <a:r>
              <a:rPr lang="ru-RU" sz="2400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 </a:t>
            </a:r>
            <a:endParaRPr lang="ru-RU" sz="2400" dirty="0" smtClean="0">
              <a:solidFill>
                <a:srgbClr val="7030A0"/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marL="342900" indent="-342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Познакомить </a:t>
            </a:r>
            <a:r>
              <a:rPr lang="ru-RU" sz="2400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родителей с несколькими техниками рисования; </a:t>
            </a:r>
            <a:endParaRPr lang="ru-RU" sz="2400" dirty="0" smtClean="0">
              <a:solidFill>
                <a:srgbClr val="7030A0"/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marL="342900" indent="-342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Приобщать </a:t>
            </a:r>
            <a:r>
              <a:rPr lang="ru-RU" sz="2400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родителей к совместному творчеству с 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детьми;</a:t>
            </a:r>
          </a:p>
          <a:p>
            <a:pPr marL="342900" indent="-342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Укреплять </a:t>
            </a:r>
            <a:r>
              <a:rPr lang="ru-RU" sz="2400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взаимоотношения детей и родителей через совместную 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творческую деятельность;</a:t>
            </a:r>
          </a:p>
          <a:p>
            <a:pPr marL="342900" indent="-342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Повышение </a:t>
            </a:r>
            <a:r>
              <a:rPr lang="ru-RU" sz="2400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у детей уверенности в себе.</a:t>
            </a:r>
            <a:endParaRPr lang="ru-RU" sz="2400" dirty="0">
              <a:solidFill>
                <a:srgbClr val="7030A0"/>
              </a:solidFill>
              <a:effectLst/>
              <a:latin typeface="Monotype Corsiva" pitchFamily="66" charset="0"/>
              <a:ea typeface="Calibri"/>
              <a:cs typeface="Times New Roman"/>
            </a:endParaRPr>
          </a:p>
        </p:txBody>
      </p:sp>
      <p:pic>
        <p:nvPicPr>
          <p:cNvPr id="10" name="Рисунок 9" descr="F:\КУЗНЕЦОВА\Мастер класс с род Кузнецова Л Н\IMG_2685.JPG"/>
          <p:cNvPicPr/>
          <p:nvPr/>
        </p:nvPicPr>
        <p:blipFill>
          <a:blip r:embed="rId2" cstate="print"/>
          <a:srcRect l="3047" t="8173" r="4436"/>
          <a:stretch>
            <a:fillRect/>
          </a:stretch>
        </p:blipFill>
        <p:spPr bwMode="auto">
          <a:xfrm rot="21104539">
            <a:off x="7632701" y="3763875"/>
            <a:ext cx="4203700" cy="2728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F:\КУЗНЕЦОВА\Мастер класс с род Кузнецова Л Н\IMG_27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4137" y="3995118"/>
            <a:ext cx="3844925" cy="2562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F:\КУЗНЕЦОВА\Мастер класс с род Кузнецова Л Н\IMG_26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4253">
            <a:off x="292101" y="3770664"/>
            <a:ext cx="3810000" cy="2492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688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8672" y="162943"/>
            <a:ext cx="10214656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взаимодействия начинается с изучения ….</a:t>
            </a:r>
            <a:r>
              <a:rPr lang="ru-RU" sz="36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5175" y="5509985"/>
            <a:ext cx="58508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7030A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Сотрудничество педагогов и родителей – это равенство позиций партнеров.</a:t>
            </a:r>
            <a:endParaRPr lang="ru-RU" sz="28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155968117"/>
              </p:ext>
            </p:extLst>
          </p:nvPr>
        </p:nvGraphicFramePr>
        <p:xfrm>
          <a:off x="5104564" y="669701"/>
          <a:ext cx="6718242" cy="5834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F:\КУЗНЕЦОВА\Мастер класс с род Кузнецова Л Н\IMG_2676.JPG"/>
          <p:cNvPicPr/>
          <p:nvPr/>
        </p:nvPicPr>
        <p:blipFill>
          <a:blip r:embed="rId7" cstate="print"/>
          <a:srcRect l="17638" r="9567"/>
          <a:stretch>
            <a:fillRect/>
          </a:stretch>
        </p:blipFill>
        <p:spPr bwMode="auto">
          <a:xfrm>
            <a:off x="408532" y="919843"/>
            <a:ext cx="2910205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:\КУЗНЕЦОВА\Мастер класс с род Кузнецова Л Н\IMG_2687.JPG"/>
          <p:cNvPicPr/>
          <p:nvPr/>
        </p:nvPicPr>
        <p:blipFill>
          <a:blip r:embed="rId8" cstate="print"/>
          <a:srcRect r="16141"/>
          <a:stretch>
            <a:fillRect/>
          </a:stretch>
        </p:blipFill>
        <p:spPr bwMode="auto">
          <a:xfrm>
            <a:off x="3592285" y="979442"/>
            <a:ext cx="3377611" cy="2547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:\КУЗНЕЦОВА\Мастер класс с род Кузнецова Л Н\IMG_271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6274" y="2947125"/>
            <a:ext cx="3844925" cy="2562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36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u"/>
      </p:transition>
    </mc:Choice>
    <mc:Fallback xmlns="">
      <p:transition spd="slow">
        <p:wipe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11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2278" y="251580"/>
            <a:ext cx="6554989" cy="6851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работы с родителями      </a:t>
            </a:r>
            <a:endParaRPr lang="en-US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F:\КУЗНЕЦОВА\Мастер класс с род Кузнецова Л Н\IMG_2616.JPG"/>
          <p:cNvPicPr/>
          <p:nvPr/>
        </p:nvPicPr>
        <p:blipFill>
          <a:blip r:embed="rId2" cstate="print"/>
          <a:srcRect l="15553" t="12981" r="15650"/>
          <a:stretch>
            <a:fillRect/>
          </a:stretch>
        </p:blipFill>
        <p:spPr bwMode="auto">
          <a:xfrm>
            <a:off x="5508370" y="3441700"/>
            <a:ext cx="3949320" cy="3126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F:\КУЗНЕЦОВА\Мастер класс с род Кузнецова Л Н\IMG_26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278" y="3949701"/>
            <a:ext cx="4214635" cy="271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F:\КУЗНЕЦОВА\Мастер класс с род Кузнецова Л Н\IMG_2619.JPG"/>
          <p:cNvPicPr/>
          <p:nvPr/>
        </p:nvPicPr>
        <p:blipFill>
          <a:blip r:embed="rId4" cstate="print"/>
          <a:srcRect l="40086" t="7692" b="3606"/>
          <a:stretch>
            <a:fillRect/>
          </a:stretch>
        </p:blipFill>
        <p:spPr bwMode="auto">
          <a:xfrm>
            <a:off x="2196185" y="1043590"/>
            <a:ext cx="3312185" cy="3016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350000" y="243422"/>
            <a:ext cx="5435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/>
              <a:buChar char=""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Calibri"/>
                <a:cs typeface="Times New Roman"/>
              </a:rPr>
              <a:t>Проведение мастер – класса</a:t>
            </a:r>
          </a:p>
          <a:p>
            <a:pPr marL="342900" lvl="0" indent="-342900">
              <a:spcAft>
                <a:spcPts val="0"/>
              </a:spcAft>
              <a:buFont typeface="Wingdings"/>
              <a:buChar char=""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Calibri"/>
                <a:cs typeface="Times New Roman"/>
              </a:rPr>
              <a:t>Презентации</a:t>
            </a:r>
          </a:p>
          <a:p>
            <a:pPr marL="342900" lvl="0" indent="-342900">
              <a:spcAft>
                <a:spcPts val="0"/>
              </a:spcAft>
              <a:buFont typeface="Wingdings"/>
              <a:buChar char=""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Calibri"/>
                <a:cs typeface="Times New Roman"/>
              </a:rPr>
              <a:t>Фотовыставки</a:t>
            </a:r>
          </a:p>
          <a:p>
            <a:pPr marL="342900" lvl="0" indent="-342900">
              <a:spcAft>
                <a:spcPts val="0"/>
              </a:spcAft>
              <a:buFont typeface="Wingdings"/>
              <a:buChar char=""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Calibri"/>
                <a:cs typeface="Times New Roman"/>
              </a:rPr>
              <a:t>Выпуски семейных газет</a:t>
            </a:r>
          </a:p>
          <a:p>
            <a:pPr marL="342900" lvl="0" indent="-342900">
              <a:spcAft>
                <a:spcPts val="0"/>
              </a:spcAft>
              <a:buFont typeface="Wingdings"/>
              <a:buChar char=""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Calibri"/>
                <a:cs typeface="Times New Roman"/>
              </a:rPr>
              <a:t>Брошюры, листовки и буклеты</a:t>
            </a:r>
          </a:p>
        </p:txBody>
      </p:sp>
      <p:pic>
        <p:nvPicPr>
          <p:cNvPr id="5122" name="Picture 2" descr="D:\Documents\Desktop\Все документы\анимашки\i217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7690" y="2279464"/>
            <a:ext cx="2489200" cy="30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3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75" accel="50000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75" accel="50000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7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86056" y="142044"/>
            <a:ext cx="9561313" cy="11462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Инновационная деятельность – применение на занятиях по рисованию нетрадиционных техник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F:\КУЗНЕЦОВА\2015-2016 г\IMG_908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t="18639" r="3846"/>
          <a:stretch/>
        </p:blipFill>
        <p:spPr bwMode="auto">
          <a:xfrm rot="460825">
            <a:off x="303694" y="707027"/>
            <a:ext cx="3776439" cy="2618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F:\КУЗНЕЦОВА\2015-2016 г\IMG_91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47"/>
          <a:stretch/>
        </p:blipFill>
        <p:spPr bwMode="auto">
          <a:xfrm rot="21175356">
            <a:off x="7724029" y="1253791"/>
            <a:ext cx="4179233" cy="2124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F:\КУЗНЕЦОВА\2015-2016 г\IMG_91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55" y="3566059"/>
            <a:ext cx="4469835" cy="3182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F:\КУЗНЕЦОВА\2015-2016 г\IMG_914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2"/>
          <a:stretch/>
        </p:blipFill>
        <p:spPr bwMode="auto">
          <a:xfrm rot="540663">
            <a:off x="4020710" y="1398160"/>
            <a:ext cx="3677660" cy="2746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69" y="3076541"/>
            <a:ext cx="4561342" cy="367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26" y="4606258"/>
            <a:ext cx="164782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72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Тип дерева</Template>
  <TotalTime>858</TotalTime>
  <Words>540</Words>
  <Application>Microsoft Office PowerPoint</Application>
  <PresentationFormat>Широкоэкранный</PresentationFormat>
  <Paragraphs>73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Calibri</vt:lpstr>
      <vt:lpstr>Cambria</vt:lpstr>
      <vt:lpstr>Cambria Math</vt:lpstr>
      <vt:lpstr>Monotype Corsiva</vt:lpstr>
      <vt:lpstr>Rockwell</vt:lpstr>
      <vt:lpstr>Rockwell Condensed</vt:lpstr>
      <vt:lpstr>Times New Roman</vt:lpstr>
      <vt:lpstr>Wingdings</vt:lpstr>
      <vt:lpstr>Дерево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61</cp:revision>
  <dcterms:created xsi:type="dcterms:W3CDTF">2017-04-01T09:39:18Z</dcterms:created>
  <dcterms:modified xsi:type="dcterms:W3CDTF">2018-02-20T14:05:03Z</dcterms:modified>
</cp:coreProperties>
</file>